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8" r:id="rId3"/>
    <p:sldId id="261" r:id="rId4"/>
    <p:sldId id="259" r:id="rId5"/>
    <p:sldId id="279" r:id="rId6"/>
    <p:sldId id="291" r:id="rId7"/>
    <p:sldId id="294" r:id="rId8"/>
    <p:sldId id="287" r:id="rId9"/>
    <p:sldId id="292" r:id="rId10"/>
    <p:sldId id="288" r:id="rId11"/>
    <p:sldId id="289" r:id="rId12"/>
    <p:sldId id="293" r:id="rId13"/>
    <p:sldId id="290" r:id="rId14"/>
    <p:sldId id="295" r:id="rId15"/>
    <p:sldId id="297" r:id="rId16"/>
    <p:sldId id="299" r:id="rId17"/>
    <p:sldId id="300" r:id="rId18"/>
    <p:sldId id="296" r:id="rId19"/>
    <p:sldId id="298" r:id="rId20"/>
    <p:sldId id="278"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Barlow Light" panose="000004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aleway Thin"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0038C9-5815-4EE8-8FB9-752EF1D0A0C8}">
  <a:tblStyle styleId="{F30038C9-5815-4EE8-8FB9-752EF1D0A0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37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46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63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80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047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662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85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815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49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65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15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3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0" name="Google Shape;22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24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79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88442" y="625098"/>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1067376" y="1820900"/>
            <a:ext cx="4950248"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sz="3600" dirty="0"/>
              <a:t>“</a:t>
            </a:r>
            <a:r>
              <a:rPr lang="es-ES_tradnl" sz="3600" dirty="0"/>
              <a:t>Ciberseguridad enfocada a pymes: </a:t>
            </a:r>
            <a:br>
              <a:rPr lang="es-ES_tradnl" sz="3600" dirty="0"/>
            </a:br>
            <a:r>
              <a:rPr lang="es-ES_tradnl" sz="3600" dirty="0"/>
              <a:t>cómo proteger a tu empresa de un ciberataque</a:t>
            </a:r>
            <a:r>
              <a:rPr lang="es-ES" sz="3600" dirty="0"/>
              <a:t>”</a:t>
            </a:r>
            <a:endParaRPr sz="3600" dirty="0"/>
          </a:p>
        </p:txBody>
      </p:sp>
      <p:pic>
        <p:nvPicPr>
          <p:cNvPr id="5" name="Imagen 4" descr="Imagen que contiene dibujo, alimentos, señal&#10;&#10;Descripción generada automáticamente">
            <a:extLst>
              <a:ext uri="{FF2B5EF4-FFF2-40B4-BE49-F238E27FC236}">
                <a16:creationId xmlns:a16="http://schemas.microsoft.com/office/drawing/2014/main" id="{2D921918-D11E-4E8B-AF3A-709D87DD05C7}"/>
              </a:ext>
            </a:extLst>
          </p:cNvPr>
          <p:cNvPicPr>
            <a:picLocks noChangeAspect="1"/>
          </p:cNvPicPr>
          <p:nvPr/>
        </p:nvPicPr>
        <p:blipFill>
          <a:blip r:embed="rId3"/>
          <a:stretch>
            <a:fillRect/>
          </a:stretch>
        </p:blipFill>
        <p:spPr>
          <a:xfrm>
            <a:off x="114415" y="4383262"/>
            <a:ext cx="1630302" cy="8915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199" y="605600"/>
            <a:ext cx="8229601"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1800" b="1" dirty="0"/>
              <a:t>Los atacantes intentan llevarnos desde enlaces o archivo adjuntos a sitios web donde nos intentaran infectar. </a:t>
            </a:r>
            <a:br>
              <a:rPr lang="es-ES" sz="1800" b="1" dirty="0"/>
            </a:br>
            <a:br>
              <a:rPr lang="es-ES" sz="1800" b="1" dirty="0"/>
            </a:br>
            <a:r>
              <a:rPr lang="es-ES" sz="1800" b="1" dirty="0"/>
              <a:t>Hay diferentes tipos de </a:t>
            </a:r>
            <a:r>
              <a:rPr lang="es-ES" sz="1800" b="1" dirty="0" err="1"/>
              <a:t>Ramsomweare</a:t>
            </a:r>
            <a:r>
              <a:rPr lang="es-ES" sz="1800" b="1" dirty="0"/>
              <a:t>:</a:t>
            </a:r>
            <a:endParaRPr lang="es-ES_tradnl" sz="1800" b="1" dirty="0"/>
          </a:p>
        </p:txBody>
      </p:sp>
      <p:sp>
        <p:nvSpPr>
          <p:cNvPr id="2213" name="Google Shape;2213;p35"/>
          <p:cNvSpPr txBox="1">
            <a:spLocks noGrp="1"/>
          </p:cNvSpPr>
          <p:nvPr>
            <p:ph type="body" idx="1"/>
          </p:nvPr>
        </p:nvSpPr>
        <p:spPr>
          <a:xfrm>
            <a:off x="457199" y="1688300"/>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200" b="1" dirty="0" err="1"/>
              <a:t>Hoax</a:t>
            </a:r>
            <a:r>
              <a:rPr lang="es-ES" sz="1200" b="1" dirty="0"/>
              <a:t>: </a:t>
            </a:r>
            <a:r>
              <a:rPr lang="es-ES" sz="1200" dirty="0"/>
              <a:t>lo que hace es simular el cifrado y nos exigen un pago por recuperar nuestros archivos</a:t>
            </a:r>
          </a:p>
          <a:p>
            <a:pPr marL="457200" lvl="0" indent="-381000" algn="just" rtl="0">
              <a:lnSpc>
                <a:spcPct val="115000"/>
              </a:lnSpc>
              <a:spcBef>
                <a:spcPts val="600"/>
              </a:spcBef>
              <a:spcAft>
                <a:spcPts val="0"/>
              </a:spcAft>
              <a:buSzPts val="2400"/>
              <a:buChar char="▸"/>
            </a:pPr>
            <a:r>
              <a:rPr lang="es-ES" sz="1200" b="1" dirty="0" err="1"/>
              <a:t>Scareware</a:t>
            </a:r>
            <a:r>
              <a:rPr lang="es-ES" sz="1200" b="1" dirty="0"/>
              <a:t>: </a:t>
            </a:r>
            <a:r>
              <a:rPr lang="es-ES" sz="1200" dirty="0"/>
              <a:t>Utiliza un señuelo, como un falso software o soporte. Suele ser un anuncio emergente molesto que nos ofrece una solución rápida a nuestro problema</a:t>
            </a:r>
          </a:p>
          <a:p>
            <a:pPr marL="457200" lvl="0" indent="-381000" algn="just" rtl="0">
              <a:lnSpc>
                <a:spcPct val="115000"/>
              </a:lnSpc>
              <a:spcBef>
                <a:spcPts val="600"/>
              </a:spcBef>
              <a:spcAft>
                <a:spcPts val="0"/>
              </a:spcAft>
              <a:buSzPts val="2400"/>
              <a:buChar char="▸"/>
            </a:pPr>
            <a:r>
              <a:rPr lang="es-ES" sz="1200" b="1" dirty="0"/>
              <a:t>Bloqueadores de pantalla: </a:t>
            </a:r>
            <a:r>
              <a:rPr lang="es-ES" sz="1200" dirty="0"/>
              <a:t>impiden el uso de nuestro ordenador mediante una ventana que ocupa toda nuestra pantalla y no puede ser cerrada. El mensaje que aparece puede ser:</a:t>
            </a:r>
          </a:p>
          <a:p>
            <a:pPr marL="76200" lvl="0" indent="0" algn="just" rtl="0">
              <a:lnSpc>
                <a:spcPct val="115000"/>
              </a:lnSpc>
              <a:spcBef>
                <a:spcPts val="600"/>
              </a:spcBef>
              <a:spcAft>
                <a:spcPts val="0"/>
              </a:spcAft>
              <a:buSzPts val="2400"/>
              <a:buNone/>
            </a:pPr>
            <a:r>
              <a:rPr lang="es-ES" sz="1200" dirty="0"/>
              <a:t>	</a:t>
            </a:r>
            <a:r>
              <a:rPr lang="es-ES" sz="1200" b="1" dirty="0"/>
              <a:t>Informativo</a:t>
            </a:r>
            <a:r>
              <a:rPr lang="es-ES" sz="1200" dirty="0"/>
              <a:t> indicando como recuperar tus archivos</a:t>
            </a:r>
          </a:p>
          <a:p>
            <a:pPr marL="76200" lvl="0" indent="0" algn="just" rtl="0">
              <a:lnSpc>
                <a:spcPct val="115000"/>
              </a:lnSpc>
              <a:spcBef>
                <a:spcPts val="600"/>
              </a:spcBef>
              <a:spcAft>
                <a:spcPts val="0"/>
              </a:spcAft>
              <a:buSzPts val="2400"/>
              <a:buNone/>
            </a:pPr>
            <a:r>
              <a:rPr lang="es-ES" sz="1200" dirty="0"/>
              <a:t>	Un </a:t>
            </a:r>
            <a:r>
              <a:rPr lang="es-ES" sz="1200" b="1" dirty="0"/>
              <a:t>mensaje</a:t>
            </a:r>
            <a:r>
              <a:rPr lang="es-ES" sz="1200" dirty="0"/>
              <a:t> de las fuerzas de seguridad: han detectado actividades ilegales y solicitando el pago de una multa</a:t>
            </a:r>
          </a:p>
          <a:p>
            <a:pPr marL="457200" lvl="0" indent="-381000" algn="just" rtl="0">
              <a:lnSpc>
                <a:spcPct val="115000"/>
              </a:lnSpc>
              <a:spcBef>
                <a:spcPts val="600"/>
              </a:spcBef>
              <a:spcAft>
                <a:spcPts val="0"/>
              </a:spcAft>
              <a:buSzPts val="2400"/>
              <a:buChar char="▸"/>
            </a:pPr>
            <a:r>
              <a:rPr lang="es-ES" sz="1200" b="1" dirty="0"/>
              <a:t>De cifrado: </a:t>
            </a:r>
            <a:r>
              <a:rPr lang="es-ES" sz="1200" dirty="0"/>
              <a:t>Es el mas peligroso de todos, cifran nuestros datos y exigen un rescate (hay una variante mas peligrosa la cual no cifra sino borra directamente los archivos y no es posible recuperarlos, se llama </a:t>
            </a:r>
            <a:r>
              <a:rPr lang="es-ES" sz="1200" dirty="0" err="1"/>
              <a:t>wiper</a:t>
            </a:r>
            <a:r>
              <a:rPr lang="es-ES" sz="1200" dirty="0"/>
              <a:t>)</a:t>
            </a:r>
          </a:p>
          <a:p>
            <a:pPr marL="457200" lvl="0" indent="-381000" algn="just" rtl="0">
              <a:lnSpc>
                <a:spcPct val="115000"/>
              </a:lnSpc>
              <a:spcBef>
                <a:spcPts val="600"/>
              </a:spcBef>
              <a:spcAft>
                <a:spcPts val="0"/>
              </a:spcAft>
              <a:buSzPts val="2400"/>
              <a:buChar char="▸"/>
            </a:pPr>
            <a:r>
              <a:rPr lang="es-ES" sz="1200" b="1" dirty="0" err="1"/>
              <a:t>Doxware</a:t>
            </a:r>
            <a:r>
              <a:rPr lang="es-ES" sz="1200" dirty="0"/>
              <a:t>: Amenaza al usuario con hacer públicos los datos personales extraídos</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411638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61952" y="2001265"/>
            <a:ext cx="4957353" cy="1222495"/>
          </a:xfrm>
          <a:prstGeom prst="rect">
            <a:avLst/>
          </a:prstGeom>
        </p:spPr>
        <p:txBody>
          <a:bodyPr spcFirstLastPara="1" wrap="square" lIns="0" tIns="0" rIns="0" bIns="0" anchor="b" anchorCtr="0">
            <a:noAutofit/>
          </a:bodyPr>
          <a:lstStyle/>
          <a:p>
            <a:pPr marL="114300" lvl="0" algn="l" rtl="0">
              <a:spcBef>
                <a:spcPts val="600"/>
              </a:spcBef>
              <a:spcAft>
                <a:spcPts val="0"/>
              </a:spcAft>
              <a:buSzPts val="1800"/>
            </a:pPr>
            <a:r>
              <a:rPr lang="es-ES" sz="3600" b="1" dirty="0"/>
              <a:t>Teletrabajo y ciberseguridad. ¿Cómo protegernos en casa?</a:t>
            </a: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3</a:t>
            </a:r>
            <a:endParaRPr sz="3600" b="1" dirty="0">
              <a:solidFill>
                <a:schemeClr val="lt1"/>
              </a:solidFill>
              <a:latin typeface="Barlow"/>
              <a:ea typeface="Barlow"/>
              <a:cs typeface="Barlow"/>
              <a:sym typeface="Barlow"/>
            </a:endParaRPr>
          </a:p>
        </p:txBody>
      </p:sp>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pic>
        <p:nvPicPr>
          <p:cNvPr id="3" name="Gráfico 2" descr="笔记本电脑、电话和计算器">
            <a:extLst>
              <a:ext uri="{FF2B5EF4-FFF2-40B4-BE49-F238E27FC236}">
                <a16:creationId xmlns:a16="http://schemas.microsoft.com/office/drawing/2014/main" id="{74469027-61B1-4C99-A105-20B5275E5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58103">
            <a:off x="5602381" y="408574"/>
            <a:ext cx="3887268" cy="3887268"/>
          </a:xfrm>
          <a:prstGeom prst="rect">
            <a:avLst/>
          </a:prstGeom>
        </p:spPr>
      </p:pic>
    </p:spTree>
    <p:extLst>
      <p:ext uri="{BB962C8B-B14F-4D97-AF65-F5344CB8AC3E}">
        <p14:creationId xmlns:p14="http://schemas.microsoft.com/office/powerpoint/2010/main" val="25484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sp>
        <p:nvSpPr>
          <p:cNvPr id="220" name="CuadroTexto 219">
            <a:extLst>
              <a:ext uri="{FF2B5EF4-FFF2-40B4-BE49-F238E27FC236}">
                <a16:creationId xmlns:a16="http://schemas.microsoft.com/office/drawing/2014/main" id="{77B5F672-113B-4E40-B588-8CE86BB33403}"/>
              </a:ext>
            </a:extLst>
          </p:cNvPr>
          <p:cNvSpPr txBox="1"/>
          <p:nvPr/>
        </p:nvSpPr>
        <p:spPr>
          <a:xfrm>
            <a:off x="929566" y="1540698"/>
            <a:ext cx="8047178" cy="2062103"/>
          </a:xfrm>
          <a:prstGeom prst="rect">
            <a:avLst/>
          </a:prstGeom>
          <a:noFill/>
        </p:spPr>
        <p:txBody>
          <a:bodyPr wrap="square">
            <a:spAutoFit/>
          </a:bodyPr>
          <a:lstStyle/>
          <a:p>
            <a:pPr marL="0" lvl="0" indent="0" algn="l">
              <a:buSzPts val="1000"/>
              <a:buFont typeface="Symbol" panose="05050102010706020507" pitchFamily="18" charset="2"/>
              <a:buNone/>
              <a:tabLst>
                <a:tab pos="457200" algn="l"/>
              </a:tabLst>
            </a:pPr>
            <a:r>
              <a:rPr lang="es-ES" sz="1600" b="1" dirty="0">
                <a:solidFill>
                  <a:schemeClr val="dk1"/>
                </a:solidFill>
                <a:latin typeface="Barlow Light"/>
                <a:sym typeface="Barlow Light"/>
              </a:rPr>
              <a:t>El teletrabajo ha venido para instalarse. </a:t>
            </a:r>
            <a:r>
              <a:rPr lang="es-ES" sz="1600" dirty="0">
                <a:solidFill>
                  <a:schemeClr val="dk1"/>
                </a:solidFill>
                <a:latin typeface="Barlow Light"/>
                <a:sym typeface="Barlow Light"/>
              </a:rPr>
              <a:t>Pero esto también crea nuevos riesgos de seguridad. </a:t>
            </a:r>
          </a:p>
          <a:p>
            <a:pPr marL="0" lvl="0" indent="0" algn="l">
              <a:buSzPts val="1000"/>
              <a:buFont typeface="Symbol" panose="05050102010706020507" pitchFamily="18" charset="2"/>
              <a:buNone/>
              <a:tabLst>
                <a:tab pos="457200" algn="l"/>
              </a:tabLst>
            </a:pPr>
            <a:endParaRPr lang="es-ES" sz="1600" dirty="0">
              <a:solidFill>
                <a:schemeClr val="dk1"/>
              </a:solidFill>
              <a:latin typeface="Barlow Light"/>
              <a:sym typeface="Barlow Light"/>
            </a:endParaRPr>
          </a:p>
          <a:p>
            <a:pPr marL="0" lvl="0" indent="0" algn="l">
              <a:buSzPts val="1000"/>
              <a:buFont typeface="Symbol" panose="05050102010706020507" pitchFamily="18" charset="2"/>
              <a:buNone/>
              <a:tabLst>
                <a:tab pos="457200" algn="l"/>
              </a:tabLst>
            </a:pPr>
            <a:r>
              <a:rPr lang="es-ES" sz="1600" dirty="0">
                <a:solidFill>
                  <a:schemeClr val="dk1"/>
                </a:solidFill>
                <a:latin typeface="Barlow Light"/>
                <a:sym typeface="Barlow Light"/>
              </a:rPr>
              <a:t>El desconocimiento hace que muchos eligen trabajar en portátiles o teléfonos inteligentes personales que no ofrecen el cifrado de datos de alta calidad necesario. </a:t>
            </a:r>
          </a:p>
          <a:p>
            <a:pPr marL="0" lvl="0" indent="0" algn="l">
              <a:buSzPts val="1000"/>
              <a:buFont typeface="Symbol" panose="05050102010706020507" pitchFamily="18" charset="2"/>
              <a:buNone/>
              <a:tabLst>
                <a:tab pos="457200" algn="l"/>
              </a:tabLst>
            </a:pPr>
            <a:endParaRPr lang="es-ES" sz="1600" dirty="0">
              <a:solidFill>
                <a:schemeClr val="dk1"/>
              </a:solidFill>
              <a:latin typeface="Barlow Light"/>
              <a:sym typeface="Barlow Light"/>
            </a:endParaRPr>
          </a:p>
          <a:p>
            <a:pPr marL="0" lvl="0" indent="0" algn="l">
              <a:buSzPts val="1000"/>
              <a:buFont typeface="Symbol" panose="05050102010706020507" pitchFamily="18" charset="2"/>
              <a:buNone/>
              <a:tabLst>
                <a:tab pos="457200" algn="l"/>
              </a:tabLst>
            </a:pPr>
            <a:r>
              <a:rPr lang="es-ES" sz="1600" dirty="0">
                <a:solidFill>
                  <a:schemeClr val="dk1"/>
                </a:solidFill>
                <a:latin typeface="Barlow Light"/>
                <a:sym typeface="Barlow Light"/>
              </a:rPr>
              <a:t>Esto se convierte en un agujero importante de seguridad, el cual es muy bien aprovechado por los ciberdelincuentes.</a:t>
            </a:r>
            <a:endParaRPr lang="es-ES_tradnl" sz="1600" dirty="0">
              <a:effectLst/>
              <a:latin typeface="Raleway Thin" panose="020B0604020202020204" charset="0"/>
              <a:ea typeface="Calibri" panose="020F0502020204030204" pitchFamily="34" charset="0"/>
            </a:endParaRPr>
          </a:p>
        </p:txBody>
      </p:sp>
    </p:spTree>
    <p:extLst>
      <p:ext uri="{BB962C8B-B14F-4D97-AF65-F5344CB8AC3E}">
        <p14:creationId xmlns:p14="http://schemas.microsoft.com/office/powerpoint/2010/main" val="165255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605600"/>
            <a:ext cx="80202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000" dirty="0"/>
              <a:t>Los errores más repetidos son:</a:t>
            </a:r>
            <a:endParaRPr sz="2000" dirty="0"/>
          </a:p>
        </p:txBody>
      </p:sp>
      <p:sp>
        <p:nvSpPr>
          <p:cNvPr id="2213" name="Google Shape;2213;p35"/>
          <p:cNvSpPr txBox="1">
            <a:spLocks noGrp="1"/>
          </p:cNvSpPr>
          <p:nvPr>
            <p:ph type="body" idx="1"/>
          </p:nvPr>
        </p:nvSpPr>
        <p:spPr>
          <a:xfrm>
            <a:off x="457200" y="1251300"/>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100" b="1" dirty="0"/>
              <a:t>Contraseñas</a:t>
            </a:r>
            <a:r>
              <a:rPr lang="es-ES" sz="1100" dirty="0"/>
              <a:t> 123456 o similares, como hemos comentado, las contraseñas deben ser robustas y modificadas cada 6 meses.</a:t>
            </a:r>
          </a:p>
          <a:p>
            <a:pPr marL="457200" lvl="0" indent="-381000" algn="just" rtl="0">
              <a:lnSpc>
                <a:spcPct val="115000"/>
              </a:lnSpc>
              <a:spcBef>
                <a:spcPts val="600"/>
              </a:spcBef>
              <a:spcAft>
                <a:spcPts val="0"/>
              </a:spcAft>
              <a:buSzPts val="2400"/>
              <a:buChar char="▸"/>
            </a:pPr>
            <a:r>
              <a:rPr lang="es-ES" sz="1100" b="1" dirty="0"/>
              <a:t>Lo gratis puede salir caro</a:t>
            </a:r>
            <a:r>
              <a:rPr lang="es-ES" sz="1100" dirty="0"/>
              <a:t>, debemos usar siempre programas originales y de confianza</a:t>
            </a:r>
          </a:p>
          <a:p>
            <a:pPr marL="457200" lvl="0" indent="-381000" algn="just" rtl="0">
              <a:lnSpc>
                <a:spcPct val="115000"/>
              </a:lnSpc>
              <a:spcBef>
                <a:spcPts val="600"/>
              </a:spcBef>
              <a:spcAft>
                <a:spcPts val="0"/>
              </a:spcAft>
              <a:buSzPts val="2400"/>
              <a:buChar char="▸"/>
            </a:pPr>
            <a:r>
              <a:rPr lang="es-ES" sz="1100" b="1" dirty="0"/>
              <a:t>No actualizar los equipos, </a:t>
            </a:r>
            <a:r>
              <a:rPr lang="es-ES" sz="1100" dirty="0"/>
              <a:t>cualquier software desactualizado significa que es susceptible de tener fallos en la seguridad y vulnerabilidades. </a:t>
            </a:r>
          </a:p>
          <a:p>
            <a:pPr marL="457200" lvl="0" indent="-381000" algn="just" rtl="0">
              <a:lnSpc>
                <a:spcPct val="115000"/>
              </a:lnSpc>
              <a:spcBef>
                <a:spcPts val="600"/>
              </a:spcBef>
              <a:spcAft>
                <a:spcPts val="0"/>
              </a:spcAft>
              <a:buSzPts val="2400"/>
              <a:buChar char="▸"/>
            </a:pPr>
            <a:r>
              <a:rPr lang="es-ES" sz="1100" b="1" dirty="0"/>
              <a:t>No conectarse por VPN, </a:t>
            </a:r>
            <a:r>
              <a:rPr lang="es-ES" sz="1100" dirty="0"/>
              <a:t>al conectarse a la oficina es necesario el uso de Redes Privadas Virtuales comúnmente conocidas por sus siglas en inglés VPN. Este acceso a través de internet de forma segura permite la movilidad del trabajador y mantiene seguros todos nuestros datos.</a:t>
            </a:r>
          </a:p>
          <a:p>
            <a:pPr marL="457200" lvl="0" indent="-381000" algn="just" rtl="0">
              <a:lnSpc>
                <a:spcPct val="115000"/>
              </a:lnSpc>
              <a:spcBef>
                <a:spcPts val="600"/>
              </a:spcBef>
              <a:spcAft>
                <a:spcPts val="0"/>
              </a:spcAft>
              <a:buSzPts val="2400"/>
              <a:buChar char="▸"/>
            </a:pPr>
            <a:r>
              <a:rPr lang="es-ES" sz="1100" b="1" dirty="0"/>
              <a:t>No tener un firewall, </a:t>
            </a:r>
            <a:r>
              <a:rPr lang="es-ES" sz="1100" dirty="0"/>
              <a:t>este es imprescindible en la estrategia de seguridad de una red. Es el “portero” de nuestra red, impedirá que las amenazas externas accedan a nuestro sistema.</a:t>
            </a:r>
          </a:p>
          <a:p>
            <a:pPr marL="457200" lvl="0" indent="-381000" algn="just" rtl="0">
              <a:lnSpc>
                <a:spcPct val="115000"/>
              </a:lnSpc>
              <a:spcBef>
                <a:spcPts val="600"/>
              </a:spcBef>
              <a:spcAft>
                <a:spcPts val="0"/>
              </a:spcAft>
              <a:buSzPts val="2400"/>
              <a:buChar char="▸"/>
            </a:pPr>
            <a:r>
              <a:rPr lang="es-ES" sz="1100" b="1" dirty="0"/>
              <a:t>No usar la nube o red de la empresa, </a:t>
            </a:r>
            <a:r>
              <a:rPr lang="es-ES" sz="1100" dirty="0"/>
              <a:t>en caso de desastre, la recuperación de datos es posible si tenemos nuestros datos en sitios donde se realizar periódicamente copias de seguridad.</a:t>
            </a:r>
          </a:p>
          <a:p>
            <a:pPr marL="457200" lvl="0" indent="-381000" algn="just" rtl="0">
              <a:lnSpc>
                <a:spcPct val="115000"/>
              </a:lnSpc>
              <a:spcBef>
                <a:spcPts val="600"/>
              </a:spcBef>
              <a:spcAft>
                <a:spcPts val="0"/>
              </a:spcAft>
              <a:buSzPts val="2400"/>
              <a:buChar char="▸"/>
            </a:pPr>
            <a:r>
              <a:rPr lang="es-ES" sz="1100" b="1" dirty="0"/>
              <a:t>No hacer copias de seguridad, </a:t>
            </a:r>
            <a:r>
              <a:rPr lang="es-ES" sz="1100" dirty="0"/>
              <a:t>este es el error mas cometido, no debemos dejar nuestros datos en lugares donde no se realizan copias. Siempre debemos dejar nuestros datos en los lugares donde la empresa realiza las copias, si no lo sabes, pregunta lo, no te arriesgues a perder tus datos.</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39969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34124" y="2069492"/>
            <a:ext cx="4957353" cy="1222495"/>
          </a:xfrm>
          <a:prstGeom prst="rect">
            <a:avLst/>
          </a:prstGeom>
        </p:spPr>
        <p:txBody>
          <a:bodyPr spcFirstLastPara="1" wrap="square" lIns="0" tIns="0" rIns="0" bIns="0" anchor="b" anchorCtr="0">
            <a:noAutofit/>
          </a:bodyPr>
          <a:lstStyle/>
          <a:p>
            <a:pPr marL="114300" lvl="0" algn="l" rtl="0">
              <a:spcBef>
                <a:spcPts val="600"/>
              </a:spcBef>
              <a:spcAft>
                <a:spcPts val="0"/>
              </a:spcAft>
              <a:buSzPts val="1800"/>
            </a:pPr>
            <a:r>
              <a:rPr lang="es-ES" sz="3600" b="1" dirty="0"/>
              <a:t>Plan de respuesta inmediata frente a un ciberataque. </a:t>
            </a: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3</a:t>
            </a:r>
            <a:endParaRPr sz="3600" b="1" dirty="0">
              <a:solidFill>
                <a:schemeClr val="lt1"/>
              </a:solidFill>
              <a:latin typeface="Barlow"/>
              <a:ea typeface="Barlow"/>
              <a:cs typeface="Barlow"/>
              <a:sym typeface="Barlow"/>
            </a:endParaRPr>
          </a:p>
        </p:txBody>
      </p:sp>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grpSp>
        <p:nvGrpSpPr>
          <p:cNvPr id="213" name="Google Shape;408;p15">
            <a:extLst>
              <a:ext uri="{FF2B5EF4-FFF2-40B4-BE49-F238E27FC236}">
                <a16:creationId xmlns:a16="http://schemas.microsoft.com/office/drawing/2014/main" id="{1F9F2A44-1EE3-4993-9CEA-F622CBDA631A}"/>
              </a:ext>
            </a:extLst>
          </p:cNvPr>
          <p:cNvGrpSpPr/>
          <p:nvPr/>
        </p:nvGrpSpPr>
        <p:grpSpPr>
          <a:xfrm>
            <a:off x="5658687" y="877389"/>
            <a:ext cx="3018475" cy="3505873"/>
            <a:chOff x="2270522" y="117217"/>
            <a:chExt cx="4650763" cy="4762721"/>
          </a:xfrm>
        </p:grpSpPr>
        <p:sp>
          <p:nvSpPr>
            <p:cNvPr id="214" name="Google Shape;409;p15">
              <a:extLst>
                <a:ext uri="{FF2B5EF4-FFF2-40B4-BE49-F238E27FC236}">
                  <a16:creationId xmlns:a16="http://schemas.microsoft.com/office/drawing/2014/main" id="{89FF060C-4C6A-411A-A117-8FEFD16A9C5E}"/>
                </a:ext>
              </a:extLst>
            </p:cNvPr>
            <p:cNvSpPr/>
            <p:nvPr/>
          </p:nvSpPr>
          <p:spPr>
            <a:xfrm>
              <a:off x="2270522" y="2788918"/>
              <a:ext cx="1367462" cy="791147"/>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410;p15">
              <a:extLst>
                <a:ext uri="{FF2B5EF4-FFF2-40B4-BE49-F238E27FC236}">
                  <a16:creationId xmlns:a16="http://schemas.microsoft.com/office/drawing/2014/main" id="{7DFFD062-4964-4DCC-A23D-32CC27D91739}"/>
                </a:ext>
              </a:extLst>
            </p:cNvPr>
            <p:cNvSpPr/>
            <p:nvPr/>
          </p:nvSpPr>
          <p:spPr>
            <a:xfrm>
              <a:off x="2565002" y="2921601"/>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411;p15">
              <a:extLst>
                <a:ext uri="{FF2B5EF4-FFF2-40B4-BE49-F238E27FC236}">
                  <a16:creationId xmlns:a16="http://schemas.microsoft.com/office/drawing/2014/main" id="{45FD68D6-253B-477D-91C0-4654A5BEAEED}"/>
                </a:ext>
              </a:extLst>
            </p:cNvPr>
            <p:cNvSpPr/>
            <p:nvPr/>
          </p:nvSpPr>
          <p:spPr>
            <a:xfrm>
              <a:off x="2834009" y="3000944"/>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412;p15">
              <a:extLst>
                <a:ext uri="{FF2B5EF4-FFF2-40B4-BE49-F238E27FC236}">
                  <a16:creationId xmlns:a16="http://schemas.microsoft.com/office/drawing/2014/main" id="{70A66742-C57F-4BDB-900A-B1ED245B7702}"/>
                </a:ext>
              </a:extLst>
            </p:cNvPr>
            <p:cNvSpPr/>
            <p:nvPr/>
          </p:nvSpPr>
          <p:spPr>
            <a:xfrm>
              <a:off x="2841802" y="2229229"/>
              <a:ext cx="209121" cy="823530"/>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413;p15">
              <a:extLst>
                <a:ext uri="{FF2B5EF4-FFF2-40B4-BE49-F238E27FC236}">
                  <a16:creationId xmlns:a16="http://schemas.microsoft.com/office/drawing/2014/main" id="{EE61BF65-1D1E-4891-BAE2-436FBA84FD0F}"/>
                </a:ext>
              </a:extLst>
            </p:cNvPr>
            <p:cNvSpPr/>
            <p:nvPr/>
          </p:nvSpPr>
          <p:spPr>
            <a:xfrm>
              <a:off x="2831822" y="2112224"/>
              <a:ext cx="249895" cy="580776"/>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414;p15">
              <a:extLst>
                <a:ext uri="{FF2B5EF4-FFF2-40B4-BE49-F238E27FC236}">
                  <a16:creationId xmlns:a16="http://schemas.microsoft.com/office/drawing/2014/main" id="{1C061289-8685-43C3-9EE0-25E67940F56D}"/>
                </a:ext>
              </a:extLst>
            </p:cNvPr>
            <p:cNvSpPr/>
            <p:nvPr/>
          </p:nvSpPr>
          <p:spPr>
            <a:xfrm>
              <a:off x="2373656" y="1582292"/>
              <a:ext cx="397710" cy="625507"/>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415;p15">
              <a:extLst>
                <a:ext uri="{FF2B5EF4-FFF2-40B4-BE49-F238E27FC236}">
                  <a16:creationId xmlns:a16="http://schemas.microsoft.com/office/drawing/2014/main" id="{11E8C1B5-1ED4-45C5-AA2E-B4DD95AEE30E}"/>
                </a:ext>
              </a:extLst>
            </p:cNvPr>
            <p:cNvSpPr/>
            <p:nvPr/>
          </p:nvSpPr>
          <p:spPr>
            <a:xfrm>
              <a:off x="3144174" y="1582292"/>
              <a:ext cx="397710" cy="625507"/>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416;p15">
              <a:extLst>
                <a:ext uri="{FF2B5EF4-FFF2-40B4-BE49-F238E27FC236}">
                  <a16:creationId xmlns:a16="http://schemas.microsoft.com/office/drawing/2014/main" id="{21F364CA-6039-4235-BBEB-6E5725E0EB39}"/>
                </a:ext>
              </a:extLst>
            </p:cNvPr>
            <p:cNvSpPr/>
            <p:nvPr/>
          </p:nvSpPr>
          <p:spPr>
            <a:xfrm>
              <a:off x="2815949" y="2102642"/>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417;p15">
              <a:extLst>
                <a:ext uri="{FF2B5EF4-FFF2-40B4-BE49-F238E27FC236}">
                  <a16:creationId xmlns:a16="http://schemas.microsoft.com/office/drawing/2014/main" id="{909E190C-7583-4862-BBB2-C506B8D747BE}"/>
                </a:ext>
              </a:extLst>
            </p:cNvPr>
            <p:cNvSpPr/>
            <p:nvPr/>
          </p:nvSpPr>
          <p:spPr>
            <a:xfrm>
              <a:off x="2744562" y="2030633"/>
              <a:ext cx="418907" cy="74676"/>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418;p15">
              <a:extLst>
                <a:ext uri="{FF2B5EF4-FFF2-40B4-BE49-F238E27FC236}">
                  <a16:creationId xmlns:a16="http://schemas.microsoft.com/office/drawing/2014/main" id="{5FCE162A-BB3C-486E-B981-BC510E94C77C}"/>
                </a:ext>
              </a:extLst>
            </p:cNvPr>
            <p:cNvSpPr/>
            <p:nvPr/>
          </p:nvSpPr>
          <p:spPr>
            <a:xfrm>
              <a:off x="2744562" y="1981198"/>
              <a:ext cx="419382"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419;p15">
              <a:extLst>
                <a:ext uri="{FF2B5EF4-FFF2-40B4-BE49-F238E27FC236}">
                  <a16:creationId xmlns:a16="http://schemas.microsoft.com/office/drawing/2014/main" id="{581CAF6B-1921-4D8C-8AFD-6AD750351CBB}"/>
                </a:ext>
              </a:extLst>
            </p:cNvPr>
            <p:cNvSpPr/>
            <p:nvPr/>
          </p:nvSpPr>
          <p:spPr>
            <a:xfrm>
              <a:off x="2697700" y="1845277"/>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420;p15">
              <a:extLst>
                <a:ext uri="{FF2B5EF4-FFF2-40B4-BE49-F238E27FC236}">
                  <a16:creationId xmlns:a16="http://schemas.microsoft.com/office/drawing/2014/main" id="{AFAC486F-0347-4464-9AA5-055D9B00BCC8}"/>
                </a:ext>
              </a:extLst>
            </p:cNvPr>
            <p:cNvSpPr/>
            <p:nvPr/>
          </p:nvSpPr>
          <p:spPr>
            <a:xfrm>
              <a:off x="2681481" y="530635"/>
              <a:ext cx="548515"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421;p15">
              <a:extLst>
                <a:ext uri="{FF2B5EF4-FFF2-40B4-BE49-F238E27FC236}">
                  <a16:creationId xmlns:a16="http://schemas.microsoft.com/office/drawing/2014/main" id="{52C750A3-0907-4342-9869-B6D9F18ED3B3}"/>
                </a:ext>
              </a:extLst>
            </p:cNvPr>
            <p:cNvSpPr/>
            <p:nvPr/>
          </p:nvSpPr>
          <p:spPr>
            <a:xfrm>
              <a:off x="2858248" y="1222533"/>
              <a:ext cx="193342" cy="193739"/>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422;p15">
              <a:extLst>
                <a:ext uri="{FF2B5EF4-FFF2-40B4-BE49-F238E27FC236}">
                  <a16:creationId xmlns:a16="http://schemas.microsoft.com/office/drawing/2014/main" id="{95D7BF6B-FE62-4D0E-A01F-2582B291C4FC}"/>
                </a:ext>
              </a:extLst>
            </p:cNvPr>
            <p:cNvSpPr/>
            <p:nvPr/>
          </p:nvSpPr>
          <p:spPr>
            <a:xfrm>
              <a:off x="2844085" y="1208339"/>
              <a:ext cx="221668" cy="222123"/>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423;p15">
              <a:extLst>
                <a:ext uri="{FF2B5EF4-FFF2-40B4-BE49-F238E27FC236}">
                  <a16:creationId xmlns:a16="http://schemas.microsoft.com/office/drawing/2014/main" id="{A5CBDAC7-9415-402C-85F4-DC712921AC76}"/>
                </a:ext>
              </a:extLst>
            </p:cNvPr>
            <p:cNvSpPr/>
            <p:nvPr/>
          </p:nvSpPr>
          <p:spPr>
            <a:xfrm>
              <a:off x="2858248" y="937734"/>
              <a:ext cx="193342" cy="193739"/>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424;p15">
              <a:extLst>
                <a:ext uri="{FF2B5EF4-FFF2-40B4-BE49-F238E27FC236}">
                  <a16:creationId xmlns:a16="http://schemas.microsoft.com/office/drawing/2014/main" id="{0E314C67-5A03-4C49-9221-E73409A56B10}"/>
                </a:ext>
              </a:extLst>
            </p:cNvPr>
            <p:cNvSpPr/>
            <p:nvPr/>
          </p:nvSpPr>
          <p:spPr>
            <a:xfrm>
              <a:off x="2843896" y="923638"/>
              <a:ext cx="221857"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425;p15">
              <a:extLst>
                <a:ext uri="{FF2B5EF4-FFF2-40B4-BE49-F238E27FC236}">
                  <a16:creationId xmlns:a16="http://schemas.microsoft.com/office/drawing/2014/main" id="{B22109E1-D9E6-4687-83F2-DBA20A777047}"/>
                </a:ext>
              </a:extLst>
            </p:cNvPr>
            <p:cNvSpPr/>
            <p:nvPr/>
          </p:nvSpPr>
          <p:spPr>
            <a:xfrm>
              <a:off x="2680590" y="1921191"/>
              <a:ext cx="549323"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426;p15">
              <a:extLst>
                <a:ext uri="{FF2B5EF4-FFF2-40B4-BE49-F238E27FC236}">
                  <a16:creationId xmlns:a16="http://schemas.microsoft.com/office/drawing/2014/main" id="{D5048013-971C-4EDA-8EBC-20A1A9CD44D7}"/>
                </a:ext>
              </a:extLst>
            </p:cNvPr>
            <p:cNvSpPr/>
            <p:nvPr/>
          </p:nvSpPr>
          <p:spPr>
            <a:xfrm>
              <a:off x="2680307" y="1976245"/>
              <a:ext cx="548752"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427;p15">
              <a:extLst>
                <a:ext uri="{FF2B5EF4-FFF2-40B4-BE49-F238E27FC236}">
                  <a16:creationId xmlns:a16="http://schemas.microsoft.com/office/drawing/2014/main" id="{2001ADD1-8349-4B37-8827-2003569CD1C6}"/>
                </a:ext>
              </a:extLst>
            </p:cNvPr>
            <p:cNvSpPr/>
            <p:nvPr/>
          </p:nvSpPr>
          <p:spPr>
            <a:xfrm>
              <a:off x="2683347" y="1877471"/>
              <a:ext cx="542764"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428;p15">
              <a:extLst>
                <a:ext uri="{FF2B5EF4-FFF2-40B4-BE49-F238E27FC236}">
                  <a16:creationId xmlns:a16="http://schemas.microsoft.com/office/drawing/2014/main" id="{E16F6E0B-C383-446F-B42E-A6F39FD445B3}"/>
                </a:ext>
              </a:extLst>
            </p:cNvPr>
            <p:cNvSpPr/>
            <p:nvPr/>
          </p:nvSpPr>
          <p:spPr>
            <a:xfrm>
              <a:off x="2829447" y="530445"/>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429;p15">
              <a:extLst>
                <a:ext uri="{FF2B5EF4-FFF2-40B4-BE49-F238E27FC236}">
                  <a16:creationId xmlns:a16="http://schemas.microsoft.com/office/drawing/2014/main" id="{40C67D01-A309-40DC-BB63-B42EC6E3FFAD}"/>
                </a:ext>
              </a:extLst>
            </p:cNvPr>
            <p:cNvSpPr/>
            <p:nvPr/>
          </p:nvSpPr>
          <p:spPr>
            <a:xfrm>
              <a:off x="2934009" y="1583054"/>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5" name="Google Shape;430;p15">
              <a:extLst>
                <a:ext uri="{FF2B5EF4-FFF2-40B4-BE49-F238E27FC236}">
                  <a16:creationId xmlns:a16="http://schemas.microsoft.com/office/drawing/2014/main" id="{18654AC9-EA1D-4F41-AE85-EA033C5303F9}"/>
                </a:ext>
              </a:extLst>
            </p:cNvPr>
            <p:cNvGrpSpPr/>
            <p:nvPr/>
          </p:nvGrpSpPr>
          <p:grpSpPr>
            <a:xfrm>
              <a:off x="4031991" y="117217"/>
              <a:ext cx="2889294" cy="3901794"/>
              <a:chOff x="5533368" y="1047716"/>
              <a:chExt cx="2889297" cy="3901793"/>
            </a:xfrm>
          </p:grpSpPr>
          <p:sp>
            <p:nvSpPr>
              <p:cNvPr id="279" name="Google Shape;431;p15">
                <a:extLst>
                  <a:ext uri="{FF2B5EF4-FFF2-40B4-BE49-F238E27FC236}">
                    <a16:creationId xmlns:a16="http://schemas.microsoft.com/office/drawing/2014/main" id="{2E8DA97D-7419-42E8-9037-EE443B5CC8F5}"/>
                  </a:ext>
                </a:extLst>
              </p:cNvPr>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432;p15">
                <a:extLst>
                  <a:ext uri="{FF2B5EF4-FFF2-40B4-BE49-F238E27FC236}">
                    <a16:creationId xmlns:a16="http://schemas.microsoft.com/office/drawing/2014/main" id="{CD38C48A-B613-40D5-9072-045AAE869EBE}"/>
                  </a:ext>
                </a:extLst>
              </p:cNvPr>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433;p15">
                <a:extLst>
                  <a:ext uri="{FF2B5EF4-FFF2-40B4-BE49-F238E27FC236}">
                    <a16:creationId xmlns:a16="http://schemas.microsoft.com/office/drawing/2014/main" id="{C84F51D6-D37D-4B00-A487-4D43EA38B083}"/>
                  </a:ext>
                </a:extLst>
              </p:cNvPr>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434;p15">
                <a:extLst>
                  <a:ext uri="{FF2B5EF4-FFF2-40B4-BE49-F238E27FC236}">
                    <a16:creationId xmlns:a16="http://schemas.microsoft.com/office/drawing/2014/main" id="{9706354F-7E08-42B7-AAA0-A1CA28709082}"/>
                  </a:ext>
                </a:extLst>
              </p:cNvPr>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435;p15">
                <a:extLst>
                  <a:ext uri="{FF2B5EF4-FFF2-40B4-BE49-F238E27FC236}">
                    <a16:creationId xmlns:a16="http://schemas.microsoft.com/office/drawing/2014/main" id="{094EB3E2-1A81-4148-9CBB-6EA341999BE4}"/>
                  </a:ext>
                </a:extLst>
              </p:cNvPr>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436;p15">
                <a:extLst>
                  <a:ext uri="{FF2B5EF4-FFF2-40B4-BE49-F238E27FC236}">
                    <a16:creationId xmlns:a16="http://schemas.microsoft.com/office/drawing/2014/main" id="{8DE78364-DEC1-48BE-83C5-696AAA221963}"/>
                  </a:ext>
                </a:extLst>
              </p:cNvPr>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437;p15">
                <a:extLst>
                  <a:ext uri="{FF2B5EF4-FFF2-40B4-BE49-F238E27FC236}">
                    <a16:creationId xmlns:a16="http://schemas.microsoft.com/office/drawing/2014/main" id="{98B90F24-BC8A-4EDB-8575-F15FBBF0A797}"/>
                  </a:ext>
                </a:extLst>
              </p:cNvPr>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438;p15">
                <a:extLst>
                  <a:ext uri="{FF2B5EF4-FFF2-40B4-BE49-F238E27FC236}">
                    <a16:creationId xmlns:a16="http://schemas.microsoft.com/office/drawing/2014/main" id="{F35C921D-CEAE-4C91-9B53-8D0EA5F03F74}"/>
                  </a:ext>
                </a:extLst>
              </p:cNvPr>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439;p15">
                <a:extLst>
                  <a:ext uri="{FF2B5EF4-FFF2-40B4-BE49-F238E27FC236}">
                    <a16:creationId xmlns:a16="http://schemas.microsoft.com/office/drawing/2014/main" id="{C595E432-085C-4833-A133-4C8B15192952}"/>
                  </a:ext>
                </a:extLst>
              </p:cNvPr>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40;p15">
                <a:extLst>
                  <a:ext uri="{FF2B5EF4-FFF2-40B4-BE49-F238E27FC236}">
                    <a16:creationId xmlns:a16="http://schemas.microsoft.com/office/drawing/2014/main" id="{4DBC6160-06B5-49B9-8087-0E39516D47F9}"/>
                  </a:ext>
                </a:extLst>
              </p:cNvPr>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41;p15">
                <a:extLst>
                  <a:ext uri="{FF2B5EF4-FFF2-40B4-BE49-F238E27FC236}">
                    <a16:creationId xmlns:a16="http://schemas.microsoft.com/office/drawing/2014/main" id="{AA78925F-5C27-4517-B35C-280DC264B22F}"/>
                  </a:ext>
                </a:extLst>
              </p:cNvPr>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442;p15">
                <a:extLst>
                  <a:ext uri="{FF2B5EF4-FFF2-40B4-BE49-F238E27FC236}">
                    <a16:creationId xmlns:a16="http://schemas.microsoft.com/office/drawing/2014/main" id="{B3B1C2EF-B9F1-4E34-B0DD-951504A66AC2}"/>
                  </a:ext>
                </a:extLst>
              </p:cNvPr>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443;p15">
                <a:extLst>
                  <a:ext uri="{FF2B5EF4-FFF2-40B4-BE49-F238E27FC236}">
                    <a16:creationId xmlns:a16="http://schemas.microsoft.com/office/drawing/2014/main" id="{6F45B53C-C01E-49D7-95AB-41B29BCD7771}"/>
                  </a:ext>
                </a:extLst>
              </p:cNvPr>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444;p15">
                <a:extLst>
                  <a:ext uri="{FF2B5EF4-FFF2-40B4-BE49-F238E27FC236}">
                    <a16:creationId xmlns:a16="http://schemas.microsoft.com/office/drawing/2014/main" id="{E50DD31E-20BE-4A20-AD42-F24DD66D2022}"/>
                  </a:ext>
                </a:extLst>
              </p:cNvPr>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445;p15">
                <a:extLst>
                  <a:ext uri="{FF2B5EF4-FFF2-40B4-BE49-F238E27FC236}">
                    <a16:creationId xmlns:a16="http://schemas.microsoft.com/office/drawing/2014/main" id="{9CFBFB56-079E-430A-AB94-5146A7137411}"/>
                  </a:ext>
                </a:extLst>
              </p:cNvPr>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446;p15">
                <a:extLst>
                  <a:ext uri="{FF2B5EF4-FFF2-40B4-BE49-F238E27FC236}">
                    <a16:creationId xmlns:a16="http://schemas.microsoft.com/office/drawing/2014/main" id="{A8C4375C-2694-448F-8218-411BC3648F7F}"/>
                  </a:ext>
                </a:extLst>
              </p:cNvPr>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447;p15">
                <a:extLst>
                  <a:ext uri="{FF2B5EF4-FFF2-40B4-BE49-F238E27FC236}">
                    <a16:creationId xmlns:a16="http://schemas.microsoft.com/office/drawing/2014/main" id="{32F6CA06-6D75-4A53-B69E-FBF74703D42E}"/>
                  </a:ext>
                </a:extLst>
              </p:cNvPr>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448;p15">
                <a:extLst>
                  <a:ext uri="{FF2B5EF4-FFF2-40B4-BE49-F238E27FC236}">
                    <a16:creationId xmlns:a16="http://schemas.microsoft.com/office/drawing/2014/main" id="{9AB25E1D-0717-4EF5-9212-9358E37186F5}"/>
                  </a:ext>
                </a:extLst>
              </p:cNvPr>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449;p15">
                <a:extLst>
                  <a:ext uri="{FF2B5EF4-FFF2-40B4-BE49-F238E27FC236}">
                    <a16:creationId xmlns:a16="http://schemas.microsoft.com/office/drawing/2014/main" id="{65C35D97-E038-4462-87DB-73E9F37D8E48}"/>
                  </a:ext>
                </a:extLst>
              </p:cNvPr>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450;p15">
                <a:extLst>
                  <a:ext uri="{FF2B5EF4-FFF2-40B4-BE49-F238E27FC236}">
                    <a16:creationId xmlns:a16="http://schemas.microsoft.com/office/drawing/2014/main" id="{F8C01B0B-193C-4F8E-8A36-77200B1FA6A3}"/>
                  </a:ext>
                </a:extLst>
              </p:cNvPr>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451;p15">
                <a:extLst>
                  <a:ext uri="{FF2B5EF4-FFF2-40B4-BE49-F238E27FC236}">
                    <a16:creationId xmlns:a16="http://schemas.microsoft.com/office/drawing/2014/main" id="{E14CD19D-CAA0-4319-AFCB-8DE76786D5FC}"/>
                  </a:ext>
                </a:extLst>
              </p:cNvPr>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452;p15">
                <a:extLst>
                  <a:ext uri="{FF2B5EF4-FFF2-40B4-BE49-F238E27FC236}">
                    <a16:creationId xmlns:a16="http://schemas.microsoft.com/office/drawing/2014/main" id="{B6D0F68E-8788-4EE0-BDDC-9566E8E8A042}"/>
                  </a:ext>
                </a:extLst>
              </p:cNvPr>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453;p15">
                <a:extLst>
                  <a:ext uri="{FF2B5EF4-FFF2-40B4-BE49-F238E27FC236}">
                    <a16:creationId xmlns:a16="http://schemas.microsoft.com/office/drawing/2014/main" id="{5C802065-2B0A-4853-9B50-51B3A5086828}"/>
                  </a:ext>
                </a:extLst>
              </p:cNvPr>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454;p15">
                <a:extLst>
                  <a:ext uri="{FF2B5EF4-FFF2-40B4-BE49-F238E27FC236}">
                    <a16:creationId xmlns:a16="http://schemas.microsoft.com/office/drawing/2014/main" id="{1DE25B13-5161-4FD8-ACF1-673C8A1CCF7B}"/>
                  </a:ext>
                </a:extLst>
              </p:cNvPr>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455;p15">
                <a:extLst>
                  <a:ext uri="{FF2B5EF4-FFF2-40B4-BE49-F238E27FC236}">
                    <a16:creationId xmlns:a16="http://schemas.microsoft.com/office/drawing/2014/main" id="{3F4B8CD2-5C45-4E62-B2E4-0FE4FF7DBB01}"/>
                  </a:ext>
                </a:extLst>
              </p:cNvPr>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456;p15">
                <a:extLst>
                  <a:ext uri="{FF2B5EF4-FFF2-40B4-BE49-F238E27FC236}">
                    <a16:creationId xmlns:a16="http://schemas.microsoft.com/office/drawing/2014/main" id="{8DB192F3-5E3D-4011-B6F5-7CD93F4BD939}"/>
                  </a:ext>
                </a:extLst>
              </p:cNvPr>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457;p15">
                <a:extLst>
                  <a:ext uri="{FF2B5EF4-FFF2-40B4-BE49-F238E27FC236}">
                    <a16:creationId xmlns:a16="http://schemas.microsoft.com/office/drawing/2014/main" id="{83BFF78D-72F3-435C-813C-84A8CF7AE3F3}"/>
                  </a:ext>
                </a:extLst>
              </p:cNvPr>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458;p15">
                <a:extLst>
                  <a:ext uri="{FF2B5EF4-FFF2-40B4-BE49-F238E27FC236}">
                    <a16:creationId xmlns:a16="http://schemas.microsoft.com/office/drawing/2014/main" id="{B9D791EA-C355-4DBE-8448-790FBC3139B0}"/>
                  </a:ext>
                </a:extLst>
              </p:cNvPr>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459;p15">
                <a:extLst>
                  <a:ext uri="{FF2B5EF4-FFF2-40B4-BE49-F238E27FC236}">
                    <a16:creationId xmlns:a16="http://schemas.microsoft.com/office/drawing/2014/main" id="{EC261B8B-DE7C-4192-A59A-DAEE4E74D089}"/>
                  </a:ext>
                </a:extLst>
              </p:cNvPr>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460;p15">
                <a:extLst>
                  <a:ext uri="{FF2B5EF4-FFF2-40B4-BE49-F238E27FC236}">
                    <a16:creationId xmlns:a16="http://schemas.microsoft.com/office/drawing/2014/main" id="{DB0B8E64-7570-4681-B1D3-BA5A00D17094}"/>
                  </a:ext>
                </a:extLst>
              </p:cNvPr>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461;p15">
                <a:extLst>
                  <a:ext uri="{FF2B5EF4-FFF2-40B4-BE49-F238E27FC236}">
                    <a16:creationId xmlns:a16="http://schemas.microsoft.com/office/drawing/2014/main" id="{46FA7491-9B61-4324-9A04-C928FAECAC45}"/>
                  </a:ext>
                </a:extLst>
              </p:cNvPr>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462;p15">
                <a:extLst>
                  <a:ext uri="{FF2B5EF4-FFF2-40B4-BE49-F238E27FC236}">
                    <a16:creationId xmlns:a16="http://schemas.microsoft.com/office/drawing/2014/main" id="{21B8F479-0F9A-46BB-BE10-AF8EB8352674}"/>
                  </a:ext>
                </a:extLst>
              </p:cNvPr>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463;p15">
                <a:extLst>
                  <a:ext uri="{FF2B5EF4-FFF2-40B4-BE49-F238E27FC236}">
                    <a16:creationId xmlns:a16="http://schemas.microsoft.com/office/drawing/2014/main" id="{9F432703-989C-410D-99F6-00F913514B82}"/>
                  </a:ext>
                </a:extLst>
              </p:cNvPr>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464;p15">
                <a:extLst>
                  <a:ext uri="{FF2B5EF4-FFF2-40B4-BE49-F238E27FC236}">
                    <a16:creationId xmlns:a16="http://schemas.microsoft.com/office/drawing/2014/main" id="{0C6956CB-47A4-4244-8E92-0A8792594B0D}"/>
                  </a:ext>
                </a:extLst>
              </p:cNvPr>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465;p15">
                <a:extLst>
                  <a:ext uri="{FF2B5EF4-FFF2-40B4-BE49-F238E27FC236}">
                    <a16:creationId xmlns:a16="http://schemas.microsoft.com/office/drawing/2014/main" id="{3CBD9A49-40DB-474B-8A88-F76061A3D072}"/>
                  </a:ext>
                </a:extLst>
              </p:cNvPr>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466;p15">
                <a:extLst>
                  <a:ext uri="{FF2B5EF4-FFF2-40B4-BE49-F238E27FC236}">
                    <a16:creationId xmlns:a16="http://schemas.microsoft.com/office/drawing/2014/main" id="{84A50DE2-D390-4CF4-A292-FA918039DF91}"/>
                  </a:ext>
                </a:extLst>
              </p:cNvPr>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467;p15">
                <a:extLst>
                  <a:ext uri="{FF2B5EF4-FFF2-40B4-BE49-F238E27FC236}">
                    <a16:creationId xmlns:a16="http://schemas.microsoft.com/office/drawing/2014/main" id="{2355B4AE-780F-4969-AAA4-AEAB1A3F2331}"/>
                  </a:ext>
                </a:extLst>
              </p:cNvPr>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468;p15">
                <a:extLst>
                  <a:ext uri="{FF2B5EF4-FFF2-40B4-BE49-F238E27FC236}">
                    <a16:creationId xmlns:a16="http://schemas.microsoft.com/office/drawing/2014/main" id="{3E592B7D-DDEF-4147-ADD7-DB39FFBD03E1}"/>
                  </a:ext>
                </a:extLst>
              </p:cNvPr>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469;p15">
                <a:extLst>
                  <a:ext uri="{FF2B5EF4-FFF2-40B4-BE49-F238E27FC236}">
                    <a16:creationId xmlns:a16="http://schemas.microsoft.com/office/drawing/2014/main" id="{C3F63F5F-16E5-488A-B3A9-48297EEEB3ED}"/>
                  </a:ext>
                </a:extLst>
              </p:cNvPr>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470;p15">
                <a:extLst>
                  <a:ext uri="{FF2B5EF4-FFF2-40B4-BE49-F238E27FC236}">
                    <a16:creationId xmlns:a16="http://schemas.microsoft.com/office/drawing/2014/main" id="{F7710C86-EBAB-4806-A106-4AF424786D7F}"/>
                  </a:ext>
                </a:extLst>
              </p:cNvPr>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471;p15">
              <a:extLst>
                <a:ext uri="{FF2B5EF4-FFF2-40B4-BE49-F238E27FC236}">
                  <a16:creationId xmlns:a16="http://schemas.microsoft.com/office/drawing/2014/main" id="{B62F64D4-9C80-4F37-9D3D-5CA3F96D48A5}"/>
                </a:ext>
              </a:extLst>
            </p:cNvPr>
            <p:cNvSpPr/>
            <p:nvPr/>
          </p:nvSpPr>
          <p:spPr>
            <a:xfrm>
              <a:off x="2810937"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472;p15">
              <a:extLst>
                <a:ext uri="{FF2B5EF4-FFF2-40B4-BE49-F238E27FC236}">
                  <a16:creationId xmlns:a16="http://schemas.microsoft.com/office/drawing/2014/main" id="{E478D4FC-7D3A-42C8-A055-462518474C5B}"/>
                </a:ext>
              </a:extLst>
            </p:cNvPr>
            <p:cNvSpPr/>
            <p:nvPr/>
          </p:nvSpPr>
          <p:spPr>
            <a:xfrm>
              <a:off x="2999383" y="3858955"/>
              <a:ext cx="906089" cy="910206"/>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473;p15">
              <a:extLst>
                <a:ext uri="{FF2B5EF4-FFF2-40B4-BE49-F238E27FC236}">
                  <a16:creationId xmlns:a16="http://schemas.microsoft.com/office/drawing/2014/main" id="{BDE49ADB-F65A-46F4-889C-953270732D86}"/>
                </a:ext>
              </a:extLst>
            </p:cNvPr>
            <p:cNvSpPr/>
            <p:nvPr/>
          </p:nvSpPr>
          <p:spPr>
            <a:xfrm>
              <a:off x="2999383" y="3718382"/>
              <a:ext cx="905565"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474;p15">
              <a:extLst>
                <a:ext uri="{FF2B5EF4-FFF2-40B4-BE49-F238E27FC236}">
                  <a16:creationId xmlns:a16="http://schemas.microsoft.com/office/drawing/2014/main" id="{B4678926-DA3D-4B43-9C3A-3E159FA8C08F}"/>
                </a:ext>
              </a:extLst>
            </p:cNvPr>
            <p:cNvSpPr/>
            <p:nvPr/>
          </p:nvSpPr>
          <p:spPr>
            <a:xfrm>
              <a:off x="2999241"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475;p15">
              <a:extLst>
                <a:ext uri="{FF2B5EF4-FFF2-40B4-BE49-F238E27FC236}">
                  <a16:creationId xmlns:a16="http://schemas.microsoft.com/office/drawing/2014/main" id="{70C984C6-ABB1-4EBD-AC20-5FAB3C2B4DFC}"/>
                </a:ext>
              </a:extLst>
            </p:cNvPr>
            <p:cNvSpPr/>
            <p:nvPr/>
          </p:nvSpPr>
          <p:spPr>
            <a:xfrm>
              <a:off x="3230770" y="3780523"/>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476;p15">
              <a:extLst>
                <a:ext uri="{FF2B5EF4-FFF2-40B4-BE49-F238E27FC236}">
                  <a16:creationId xmlns:a16="http://schemas.microsoft.com/office/drawing/2014/main" id="{2BC0B1B6-D19D-4C1B-8F79-4239CFDDC031}"/>
                </a:ext>
              </a:extLst>
            </p:cNvPr>
            <p:cNvSpPr/>
            <p:nvPr/>
          </p:nvSpPr>
          <p:spPr>
            <a:xfrm>
              <a:off x="3230770" y="3756846"/>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477;p15">
              <a:extLst>
                <a:ext uri="{FF2B5EF4-FFF2-40B4-BE49-F238E27FC236}">
                  <a16:creationId xmlns:a16="http://schemas.microsoft.com/office/drawing/2014/main" id="{43698F23-6A90-4373-BB49-E53185CE2674}"/>
                </a:ext>
              </a:extLst>
            </p:cNvPr>
            <p:cNvSpPr/>
            <p:nvPr/>
          </p:nvSpPr>
          <p:spPr>
            <a:xfrm>
              <a:off x="3393240" y="3872036"/>
              <a:ext cx="129622" cy="74996"/>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478;p15">
              <a:extLst>
                <a:ext uri="{FF2B5EF4-FFF2-40B4-BE49-F238E27FC236}">
                  <a16:creationId xmlns:a16="http://schemas.microsoft.com/office/drawing/2014/main" id="{6D0455C3-9715-4BB7-B883-CE8C9E1D2001}"/>
                </a:ext>
              </a:extLst>
            </p:cNvPr>
            <p:cNvSpPr/>
            <p:nvPr/>
          </p:nvSpPr>
          <p:spPr>
            <a:xfrm>
              <a:off x="3395109"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479;p15">
              <a:extLst>
                <a:ext uri="{FF2B5EF4-FFF2-40B4-BE49-F238E27FC236}">
                  <a16:creationId xmlns:a16="http://schemas.microsoft.com/office/drawing/2014/main" id="{CAD743D8-2C08-42FB-9051-231B7D38A4C9}"/>
                </a:ext>
              </a:extLst>
            </p:cNvPr>
            <p:cNvSpPr/>
            <p:nvPr/>
          </p:nvSpPr>
          <p:spPr>
            <a:xfrm>
              <a:off x="3543977"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480;p15">
              <a:extLst>
                <a:ext uri="{FF2B5EF4-FFF2-40B4-BE49-F238E27FC236}">
                  <a16:creationId xmlns:a16="http://schemas.microsoft.com/office/drawing/2014/main" id="{5F7EE0E9-06A9-4288-AE34-C3DDB3E085EE}"/>
                </a:ext>
              </a:extLst>
            </p:cNvPr>
            <p:cNvSpPr/>
            <p:nvPr/>
          </p:nvSpPr>
          <p:spPr>
            <a:xfrm>
              <a:off x="3543977" y="3941060"/>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481;p15">
              <a:extLst>
                <a:ext uri="{FF2B5EF4-FFF2-40B4-BE49-F238E27FC236}">
                  <a16:creationId xmlns:a16="http://schemas.microsoft.com/office/drawing/2014/main" id="{DF149CD6-28D0-4EC7-BD08-6DEEB8D7D31A}"/>
                </a:ext>
              </a:extLst>
            </p:cNvPr>
            <p:cNvSpPr/>
            <p:nvPr/>
          </p:nvSpPr>
          <p:spPr>
            <a:xfrm>
              <a:off x="5673022" y="4464078"/>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482;p15">
              <a:extLst>
                <a:ext uri="{FF2B5EF4-FFF2-40B4-BE49-F238E27FC236}">
                  <a16:creationId xmlns:a16="http://schemas.microsoft.com/office/drawing/2014/main" id="{E3997BA8-A8F8-404F-86A3-DAFA9DED9A2E}"/>
                </a:ext>
              </a:extLst>
            </p:cNvPr>
            <p:cNvSpPr/>
            <p:nvPr/>
          </p:nvSpPr>
          <p:spPr>
            <a:xfrm>
              <a:off x="5819478" y="3280816"/>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483;p15">
              <a:extLst>
                <a:ext uri="{FF2B5EF4-FFF2-40B4-BE49-F238E27FC236}">
                  <a16:creationId xmlns:a16="http://schemas.microsoft.com/office/drawing/2014/main" id="{5C3BA3CE-3F51-4B55-87AF-61036F511EED}"/>
                </a:ext>
              </a:extLst>
            </p:cNvPr>
            <p:cNvSpPr/>
            <p:nvPr/>
          </p:nvSpPr>
          <p:spPr>
            <a:xfrm>
              <a:off x="5837919" y="3277534"/>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484;p15">
              <a:extLst>
                <a:ext uri="{FF2B5EF4-FFF2-40B4-BE49-F238E27FC236}">
                  <a16:creationId xmlns:a16="http://schemas.microsoft.com/office/drawing/2014/main" id="{CCBA091F-8BA3-4963-9331-3ECBEC3434BD}"/>
                </a:ext>
              </a:extLst>
            </p:cNvPr>
            <p:cNvSpPr/>
            <p:nvPr/>
          </p:nvSpPr>
          <p:spPr>
            <a:xfrm>
              <a:off x="5860658" y="3433948"/>
              <a:ext cx="143676"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485;p15">
              <a:extLst>
                <a:ext uri="{FF2B5EF4-FFF2-40B4-BE49-F238E27FC236}">
                  <a16:creationId xmlns:a16="http://schemas.microsoft.com/office/drawing/2014/main" id="{C6F0821C-2B8B-4604-8591-B4E43EFDE4AC}"/>
                </a:ext>
              </a:extLst>
            </p:cNvPr>
            <p:cNvSpPr/>
            <p:nvPr/>
          </p:nvSpPr>
          <p:spPr>
            <a:xfrm>
              <a:off x="5729283" y="3551000"/>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486;p15">
              <a:extLst>
                <a:ext uri="{FF2B5EF4-FFF2-40B4-BE49-F238E27FC236}">
                  <a16:creationId xmlns:a16="http://schemas.microsoft.com/office/drawing/2014/main" id="{254017C6-0B99-42B1-85B6-EA2FFFDF0CD6}"/>
                </a:ext>
              </a:extLst>
            </p:cNvPr>
            <p:cNvSpPr/>
            <p:nvPr/>
          </p:nvSpPr>
          <p:spPr>
            <a:xfrm>
              <a:off x="5818924" y="3486610"/>
              <a:ext cx="209319"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487;p15">
              <a:extLst>
                <a:ext uri="{FF2B5EF4-FFF2-40B4-BE49-F238E27FC236}">
                  <a16:creationId xmlns:a16="http://schemas.microsoft.com/office/drawing/2014/main" id="{2598BB49-6294-4C71-8C90-3625BC1849E2}"/>
                </a:ext>
              </a:extLst>
            </p:cNvPr>
            <p:cNvSpPr/>
            <p:nvPr/>
          </p:nvSpPr>
          <p:spPr>
            <a:xfrm>
              <a:off x="5856162" y="3289037"/>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488;p15">
              <a:extLst>
                <a:ext uri="{FF2B5EF4-FFF2-40B4-BE49-F238E27FC236}">
                  <a16:creationId xmlns:a16="http://schemas.microsoft.com/office/drawing/2014/main" id="{E0345CF0-A796-437D-B003-D3765736E475}"/>
                </a:ext>
              </a:extLst>
            </p:cNvPr>
            <p:cNvSpPr/>
            <p:nvPr/>
          </p:nvSpPr>
          <p:spPr>
            <a:xfrm>
              <a:off x="5862371"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489;p15">
              <a:extLst>
                <a:ext uri="{FF2B5EF4-FFF2-40B4-BE49-F238E27FC236}">
                  <a16:creationId xmlns:a16="http://schemas.microsoft.com/office/drawing/2014/main" id="{B20843AA-8D2D-43CA-B563-9DB58542DC60}"/>
                </a:ext>
              </a:extLst>
            </p:cNvPr>
            <p:cNvSpPr/>
            <p:nvPr/>
          </p:nvSpPr>
          <p:spPr>
            <a:xfrm>
              <a:off x="5888294" y="4552944"/>
              <a:ext cx="121626" cy="93086"/>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490;p15">
              <a:extLst>
                <a:ext uri="{FF2B5EF4-FFF2-40B4-BE49-F238E27FC236}">
                  <a16:creationId xmlns:a16="http://schemas.microsoft.com/office/drawing/2014/main" id="{2AE57A62-A027-49F3-A7F6-0FB07DD41EA3}"/>
                </a:ext>
              </a:extLst>
            </p:cNvPr>
            <p:cNvSpPr/>
            <p:nvPr/>
          </p:nvSpPr>
          <p:spPr>
            <a:xfrm>
              <a:off x="5888416" y="4582664"/>
              <a:ext cx="121131" cy="63345"/>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491;p15">
              <a:extLst>
                <a:ext uri="{FF2B5EF4-FFF2-40B4-BE49-F238E27FC236}">
                  <a16:creationId xmlns:a16="http://schemas.microsoft.com/office/drawing/2014/main" id="{99F92B0E-DF73-446B-8006-26D847297FE1}"/>
                </a:ext>
              </a:extLst>
            </p:cNvPr>
            <p:cNvSpPr/>
            <p:nvPr/>
          </p:nvSpPr>
          <p:spPr>
            <a:xfrm>
              <a:off x="5795737" y="4532465"/>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492;p15">
              <a:extLst>
                <a:ext uri="{FF2B5EF4-FFF2-40B4-BE49-F238E27FC236}">
                  <a16:creationId xmlns:a16="http://schemas.microsoft.com/office/drawing/2014/main" id="{0923EE89-02FA-4EEC-B466-D9D75B3F5B24}"/>
                </a:ext>
              </a:extLst>
            </p:cNvPr>
            <p:cNvSpPr/>
            <p:nvPr/>
          </p:nvSpPr>
          <p:spPr>
            <a:xfrm>
              <a:off x="5796309" y="4560948"/>
              <a:ext cx="110894" cy="58012"/>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493;p15">
              <a:extLst>
                <a:ext uri="{FF2B5EF4-FFF2-40B4-BE49-F238E27FC236}">
                  <a16:creationId xmlns:a16="http://schemas.microsoft.com/office/drawing/2014/main" id="{30981E7D-40F6-4167-B9D1-3E0B15AC6DBD}"/>
                </a:ext>
              </a:extLst>
            </p:cNvPr>
            <p:cNvSpPr/>
            <p:nvPr/>
          </p:nvSpPr>
          <p:spPr>
            <a:xfrm>
              <a:off x="5813679" y="3728557"/>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494;p15">
              <a:extLst>
                <a:ext uri="{FF2B5EF4-FFF2-40B4-BE49-F238E27FC236}">
                  <a16:creationId xmlns:a16="http://schemas.microsoft.com/office/drawing/2014/main" id="{1383BDA2-9016-4AD8-A53E-F1D342A391F8}"/>
                </a:ext>
              </a:extLst>
            </p:cNvPr>
            <p:cNvSpPr/>
            <p:nvPr/>
          </p:nvSpPr>
          <p:spPr>
            <a:xfrm>
              <a:off x="5803512" y="3708174"/>
              <a:ext cx="253612" cy="553962"/>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495;p15">
              <a:extLst>
                <a:ext uri="{FF2B5EF4-FFF2-40B4-BE49-F238E27FC236}">
                  <a16:creationId xmlns:a16="http://schemas.microsoft.com/office/drawing/2014/main" id="{3B9C8DB1-8E39-4306-900F-3A755EB9E0CA}"/>
                </a:ext>
              </a:extLst>
            </p:cNvPr>
            <p:cNvSpPr/>
            <p:nvPr/>
          </p:nvSpPr>
          <p:spPr>
            <a:xfrm>
              <a:off x="5812658"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496;p15">
              <a:extLst>
                <a:ext uri="{FF2B5EF4-FFF2-40B4-BE49-F238E27FC236}">
                  <a16:creationId xmlns:a16="http://schemas.microsoft.com/office/drawing/2014/main" id="{36DEC35A-F7A2-4D59-A64D-A0C93CF2C043}"/>
                </a:ext>
              </a:extLst>
            </p:cNvPr>
            <p:cNvSpPr/>
            <p:nvPr/>
          </p:nvSpPr>
          <p:spPr>
            <a:xfrm>
              <a:off x="5614942"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497;p15">
              <a:extLst>
                <a:ext uri="{FF2B5EF4-FFF2-40B4-BE49-F238E27FC236}">
                  <a16:creationId xmlns:a16="http://schemas.microsoft.com/office/drawing/2014/main" id="{950D9054-3987-4E9D-B1E8-AB48DCAD0FD2}"/>
                </a:ext>
              </a:extLst>
            </p:cNvPr>
            <p:cNvSpPr/>
            <p:nvPr/>
          </p:nvSpPr>
          <p:spPr>
            <a:xfrm>
              <a:off x="5694408" y="3821486"/>
              <a:ext cx="53707" cy="44770"/>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498;p15">
              <a:extLst>
                <a:ext uri="{FF2B5EF4-FFF2-40B4-BE49-F238E27FC236}">
                  <a16:creationId xmlns:a16="http://schemas.microsoft.com/office/drawing/2014/main" id="{49E97D9B-E566-46E2-A0B4-DA8FAAECBD9E}"/>
                </a:ext>
              </a:extLst>
            </p:cNvPr>
            <p:cNvSpPr/>
            <p:nvPr/>
          </p:nvSpPr>
          <p:spPr>
            <a:xfrm>
              <a:off x="5775004" y="3530248"/>
              <a:ext cx="253610"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499;p15">
              <a:extLst>
                <a:ext uri="{FF2B5EF4-FFF2-40B4-BE49-F238E27FC236}">
                  <a16:creationId xmlns:a16="http://schemas.microsoft.com/office/drawing/2014/main" id="{C7A59018-6F1E-49E5-B611-7B007C2A8770}"/>
                </a:ext>
              </a:extLst>
            </p:cNvPr>
            <p:cNvSpPr/>
            <p:nvPr/>
          </p:nvSpPr>
          <p:spPr>
            <a:xfrm>
              <a:off x="5965887"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5" name="Google Shape;500;p15">
              <a:extLst>
                <a:ext uri="{FF2B5EF4-FFF2-40B4-BE49-F238E27FC236}">
                  <a16:creationId xmlns:a16="http://schemas.microsoft.com/office/drawing/2014/main" id="{2DB058DA-16F3-487A-8386-56F7F608A0A8}"/>
                </a:ext>
              </a:extLst>
            </p:cNvPr>
            <p:cNvGrpSpPr/>
            <p:nvPr/>
          </p:nvGrpSpPr>
          <p:grpSpPr>
            <a:xfrm flipH="1">
              <a:off x="2865272" y="3434800"/>
              <a:ext cx="598185" cy="1340314"/>
              <a:chOff x="4210728" y="4525714"/>
              <a:chExt cx="546438" cy="1224366"/>
            </a:xfrm>
          </p:grpSpPr>
          <p:sp>
            <p:nvSpPr>
              <p:cNvPr id="266" name="Google Shape;501;p15">
                <a:extLst>
                  <a:ext uri="{FF2B5EF4-FFF2-40B4-BE49-F238E27FC236}">
                    <a16:creationId xmlns:a16="http://schemas.microsoft.com/office/drawing/2014/main" id="{2234DC7F-EAC4-4AF0-86ED-36567E45C8AD}"/>
                  </a:ext>
                </a:extLst>
              </p:cNvPr>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502;p15">
                <a:extLst>
                  <a:ext uri="{FF2B5EF4-FFF2-40B4-BE49-F238E27FC236}">
                    <a16:creationId xmlns:a16="http://schemas.microsoft.com/office/drawing/2014/main" id="{A28F4AEF-9300-46C5-BE71-187A886D27F8}"/>
                  </a:ext>
                </a:extLst>
              </p:cNvPr>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503;p15">
                <a:extLst>
                  <a:ext uri="{FF2B5EF4-FFF2-40B4-BE49-F238E27FC236}">
                    <a16:creationId xmlns:a16="http://schemas.microsoft.com/office/drawing/2014/main" id="{64357B16-1EB3-473B-B36E-55D683E7115C}"/>
                  </a:ext>
                </a:extLst>
              </p:cNvPr>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504;p15">
                <a:extLst>
                  <a:ext uri="{FF2B5EF4-FFF2-40B4-BE49-F238E27FC236}">
                    <a16:creationId xmlns:a16="http://schemas.microsoft.com/office/drawing/2014/main" id="{0F739B4F-A2B3-4B3A-9B6B-CC6600A5934E}"/>
                  </a:ext>
                </a:extLst>
              </p:cNvPr>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505;p15">
                <a:extLst>
                  <a:ext uri="{FF2B5EF4-FFF2-40B4-BE49-F238E27FC236}">
                    <a16:creationId xmlns:a16="http://schemas.microsoft.com/office/drawing/2014/main" id="{F2D6680B-13BB-4FA7-BD80-8B94B6BD900B}"/>
                  </a:ext>
                </a:extLst>
              </p:cNvPr>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506;p15">
                <a:extLst>
                  <a:ext uri="{FF2B5EF4-FFF2-40B4-BE49-F238E27FC236}">
                    <a16:creationId xmlns:a16="http://schemas.microsoft.com/office/drawing/2014/main" id="{DC514B65-4727-4771-8396-4164731B7B71}"/>
                  </a:ext>
                </a:extLst>
              </p:cNvPr>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507;p15">
                <a:extLst>
                  <a:ext uri="{FF2B5EF4-FFF2-40B4-BE49-F238E27FC236}">
                    <a16:creationId xmlns:a16="http://schemas.microsoft.com/office/drawing/2014/main" id="{559D1228-48A5-48EC-A5C6-8A60CF31E2F5}"/>
                  </a:ext>
                </a:extLst>
              </p:cNvPr>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508;p15">
                <a:extLst>
                  <a:ext uri="{FF2B5EF4-FFF2-40B4-BE49-F238E27FC236}">
                    <a16:creationId xmlns:a16="http://schemas.microsoft.com/office/drawing/2014/main" id="{0A36577D-37DC-43FB-B4E8-76565D6B8657}"/>
                  </a:ext>
                </a:extLst>
              </p:cNvPr>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509;p15">
                <a:extLst>
                  <a:ext uri="{FF2B5EF4-FFF2-40B4-BE49-F238E27FC236}">
                    <a16:creationId xmlns:a16="http://schemas.microsoft.com/office/drawing/2014/main" id="{FE41299A-1CA0-4730-9DAE-583A4575ADB4}"/>
                  </a:ext>
                </a:extLst>
              </p:cNvPr>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510;p15">
                <a:extLst>
                  <a:ext uri="{FF2B5EF4-FFF2-40B4-BE49-F238E27FC236}">
                    <a16:creationId xmlns:a16="http://schemas.microsoft.com/office/drawing/2014/main" id="{5C8ADB37-DCEA-4997-B500-111D5556A7BE}"/>
                  </a:ext>
                </a:extLst>
              </p:cNvPr>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511;p15">
                <a:extLst>
                  <a:ext uri="{FF2B5EF4-FFF2-40B4-BE49-F238E27FC236}">
                    <a16:creationId xmlns:a16="http://schemas.microsoft.com/office/drawing/2014/main" id="{5C47DABF-EA23-4FD4-BDD1-9337620B304A}"/>
                  </a:ext>
                </a:extLst>
              </p:cNvPr>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512;p15">
                <a:extLst>
                  <a:ext uri="{FF2B5EF4-FFF2-40B4-BE49-F238E27FC236}">
                    <a16:creationId xmlns:a16="http://schemas.microsoft.com/office/drawing/2014/main" id="{03B80FC2-7E17-455A-8AE0-A9D2488A739D}"/>
                  </a:ext>
                </a:extLst>
              </p:cNvPr>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513;p15">
                <a:extLst>
                  <a:ext uri="{FF2B5EF4-FFF2-40B4-BE49-F238E27FC236}">
                    <a16:creationId xmlns:a16="http://schemas.microsoft.com/office/drawing/2014/main" id="{2CC88692-8567-41AB-AF09-6BCD434763EE}"/>
                  </a:ext>
                </a:extLst>
              </p:cNvPr>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5831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400501"/>
            <a:ext cx="80202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000" dirty="0"/>
              <a:t>Una acción de carácter preventivo es la de contar con un plan de actuación o respuesta ante incidentes.</a:t>
            </a:r>
            <a:br>
              <a:rPr lang="es-ES" sz="2000" dirty="0"/>
            </a:br>
            <a:br>
              <a:rPr lang="es-ES" sz="2000" dirty="0"/>
            </a:br>
            <a:r>
              <a:rPr lang="es-ES" sz="2000" dirty="0"/>
              <a:t>Este plan debe tener las siguientes fases:</a:t>
            </a:r>
            <a:endParaRPr sz="2000" dirty="0"/>
          </a:p>
        </p:txBody>
      </p:sp>
      <p:sp>
        <p:nvSpPr>
          <p:cNvPr id="2213" name="Google Shape;2213;p35"/>
          <p:cNvSpPr txBox="1">
            <a:spLocks noGrp="1"/>
          </p:cNvSpPr>
          <p:nvPr>
            <p:ph type="body" idx="1"/>
          </p:nvPr>
        </p:nvSpPr>
        <p:spPr>
          <a:xfrm>
            <a:off x="457200" y="1612781"/>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endParaRPr lang="es-ES" sz="1100" dirty="0"/>
          </a:p>
          <a:p>
            <a:pPr marL="457200" lvl="0" indent="-381000" algn="just" rtl="0">
              <a:lnSpc>
                <a:spcPct val="115000"/>
              </a:lnSpc>
              <a:spcBef>
                <a:spcPts val="600"/>
              </a:spcBef>
              <a:spcAft>
                <a:spcPts val="0"/>
              </a:spcAft>
              <a:buSzPts val="2400"/>
              <a:buChar char="▸"/>
            </a:pPr>
            <a:r>
              <a:rPr lang="es-ES" sz="1100" b="1" dirty="0"/>
              <a:t>Preparación:</a:t>
            </a:r>
          </a:p>
          <a:p>
            <a:pPr marL="76200" lvl="0" indent="0" algn="just" rtl="0">
              <a:lnSpc>
                <a:spcPct val="115000"/>
              </a:lnSpc>
              <a:spcBef>
                <a:spcPts val="600"/>
              </a:spcBef>
              <a:spcAft>
                <a:spcPts val="0"/>
              </a:spcAft>
              <a:buSzPts val="2400"/>
              <a:buNone/>
            </a:pPr>
            <a:r>
              <a:rPr lang="es-ES" sz="1100" dirty="0"/>
              <a:t>	Asignar quien debe realizar la gestión</a:t>
            </a:r>
          </a:p>
          <a:p>
            <a:pPr marL="76200" lvl="0" indent="0" algn="just" rtl="0">
              <a:lnSpc>
                <a:spcPct val="115000"/>
              </a:lnSpc>
              <a:spcBef>
                <a:spcPts val="600"/>
              </a:spcBef>
              <a:spcAft>
                <a:spcPts val="0"/>
              </a:spcAft>
              <a:buSzPts val="2400"/>
              <a:buNone/>
            </a:pPr>
            <a:r>
              <a:rPr lang="es-ES" sz="1100" dirty="0"/>
              <a:t>	Definir donde está la documentación necesaria para abordar el plan</a:t>
            </a:r>
          </a:p>
          <a:p>
            <a:pPr marL="76200" lvl="0" indent="0" algn="just" rtl="0">
              <a:lnSpc>
                <a:spcPct val="115000"/>
              </a:lnSpc>
              <a:spcBef>
                <a:spcPts val="600"/>
              </a:spcBef>
              <a:spcAft>
                <a:spcPts val="0"/>
              </a:spcAft>
              <a:buSzPts val="2400"/>
              <a:buNone/>
            </a:pPr>
            <a:r>
              <a:rPr lang="es-ES" sz="1100" dirty="0"/>
              <a:t>	Tener a mano con quien debemos contactar en caso de incidencia</a:t>
            </a:r>
          </a:p>
          <a:p>
            <a:pPr marL="457200" lvl="0" indent="-381000" algn="just" rtl="0">
              <a:lnSpc>
                <a:spcPct val="115000"/>
              </a:lnSpc>
              <a:spcBef>
                <a:spcPts val="600"/>
              </a:spcBef>
              <a:spcAft>
                <a:spcPts val="0"/>
              </a:spcAft>
              <a:buSzPts val="2400"/>
              <a:buChar char="▸"/>
            </a:pPr>
            <a:r>
              <a:rPr lang="es-ES" sz="1100" b="1" dirty="0"/>
              <a:t>Detención y análisis: </a:t>
            </a:r>
            <a:r>
              <a:rPr lang="es-ES" sz="1100" dirty="0"/>
              <a:t>Se ha de clasificar el incidente para determinar cómo abordarlo</a:t>
            </a:r>
          </a:p>
          <a:p>
            <a:pPr marL="457200" lvl="0" indent="-381000" algn="just" rtl="0">
              <a:lnSpc>
                <a:spcPct val="115000"/>
              </a:lnSpc>
              <a:spcBef>
                <a:spcPts val="600"/>
              </a:spcBef>
              <a:spcAft>
                <a:spcPts val="0"/>
              </a:spcAft>
              <a:buSzPts val="2400"/>
              <a:buChar char="▸"/>
            </a:pPr>
            <a:r>
              <a:rPr lang="es-ES" sz="1100" b="1" dirty="0"/>
              <a:t>Contención, resolución y recuperación: </a:t>
            </a:r>
            <a:r>
              <a:rPr lang="es-ES" sz="1100" dirty="0"/>
              <a:t>Se han de seguir los pasos para recuperar la actividad</a:t>
            </a:r>
          </a:p>
          <a:p>
            <a:pPr marL="457200" lvl="0" indent="-381000" algn="just" rtl="0">
              <a:lnSpc>
                <a:spcPct val="115000"/>
              </a:lnSpc>
              <a:spcBef>
                <a:spcPts val="600"/>
              </a:spcBef>
              <a:spcAft>
                <a:spcPts val="0"/>
              </a:spcAft>
              <a:buSzPts val="2400"/>
              <a:buChar char="▸"/>
            </a:pPr>
            <a:r>
              <a:rPr lang="es-ES" sz="1100" dirty="0"/>
              <a:t>Una vez cerrado el incidente, debemos </a:t>
            </a:r>
            <a:r>
              <a:rPr lang="es-ES" sz="1100" b="1" dirty="0"/>
              <a:t>registrar todo lo sucedido </a:t>
            </a:r>
            <a:r>
              <a:rPr lang="es-ES" sz="1100" dirty="0"/>
              <a:t>y elaborar la documentación necesaria para futuros problemas</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217064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464419"/>
            <a:ext cx="80202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000" dirty="0"/>
              <a:t>Para realizar este plan de respuesta ante incidentes, es necesario realizar auditorías periódicas en la empresa para escanear posibles fallas en nuestros sistemas:</a:t>
            </a:r>
            <a:endParaRPr sz="2000" dirty="0"/>
          </a:p>
        </p:txBody>
      </p:sp>
      <p:sp>
        <p:nvSpPr>
          <p:cNvPr id="2213" name="Google Shape;2213;p35"/>
          <p:cNvSpPr txBox="1">
            <a:spLocks noGrp="1"/>
          </p:cNvSpPr>
          <p:nvPr>
            <p:ph type="body" idx="1"/>
          </p:nvPr>
        </p:nvSpPr>
        <p:spPr>
          <a:xfrm>
            <a:off x="457200" y="1858052"/>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100" dirty="0"/>
              <a:t>Protección de </a:t>
            </a:r>
            <a:r>
              <a:rPr lang="es-ES" sz="1100" b="1" dirty="0"/>
              <a:t>antivirus y antispam </a:t>
            </a:r>
            <a:r>
              <a:rPr lang="es-ES" sz="1100" dirty="0"/>
              <a:t>correctamente configurada</a:t>
            </a:r>
          </a:p>
          <a:p>
            <a:pPr marL="457200" lvl="0" indent="-381000" algn="just" rtl="0">
              <a:lnSpc>
                <a:spcPct val="115000"/>
              </a:lnSpc>
              <a:spcBef>
                <a:spcPts val="600"/>
              </a:spcBef>
              <a:spcAft>
                <a:spcPts val="0"/>
              </a:spcAft>
              <a:buSzPts val="2400"/>
              <a:buChar char="▸"/>
            </a:pPr>
            <a:r>
              <a:rPr lang="es-ES" sz="1100" dirty="0"/>
              <a:t>Administración correcta de </a:t>
            </a:r>
            <a:r>
              <a:rPr lang="es-ES" sz="1100" b="1" dirty="0"/>
              <a:t>permisos</a:t>
            </a:r>
            <a:r>
              <a:rPr lang="es-ES" sz="1100" dirty="0"/>
              <a:t> de usuarios y accesos</a:t>
            </a:r>
          </a:p>
          <a:p>
            <a:pPr marL="457200" lvl="0" indent="-381000" algn="just" rtl="0">
              <a:lnSpc>
                <a:spcPct val="115000"/>
              </a:lnSpc>
              <a:spcBef>
                <a:spcPts val="600"/>
              </a:spcBef>
              <a:spcAft>
                <a:spcPts val="0"/>
              </a:spcAft>
              <a:buSzPts val="2400"/>
              <a:buChar char="▸"/>
            </a:pPr>
            <a:r>
              <a:rPr lang="es-ES" sz="1100" b="1" dirty="0"/>
              <a:t>Seguridad </a:t>
            </a:r>
            <a:r>
              <a:rPr lang="es-ES" sz="1100" dirty="0"/>
              <a:t>en dispositivos móviles</a:t>
            </a:r>
          </a:p>
          <a:p>
            <a:pPr marL="457200" lvl="0" indent="-381000" algn="just" rtl="0">
              <a:lnSpc>
                <a:spcPct val="115000"/>
              </a:lnSpc>
              <a:spcBef>
                <a:spcPts val="600"/>
              </a:spcBef>
              <a:spcAft>
                <a:spcPts val="0"/>
              </a:spcAft>
              <a:buSzPts val="2400"/>
              <a:buChar char="▸"/>
            </a:pPr>
            <a:r>
              <a:rPr lang="es-ES" sz="1100" b="1" dirty="0"/>
              <a:t>Actualizaciones y parches</a:t>
            </a:r>
          </a:p>
          <a:p>
            <a:pPr marL="457200" lvl="0" indent="-381000" algn="just" rtl="0">
              <a:lnSpc>
                <a:spcPct val="115000"/>
              </a:lnSpc>
              <a:spcBef>
                <a:spcPts val="600"/>
              </a:spcBef>
              <a:spcAft>
                <a:spcPts val="0"/>
              </a:spcAft>
              <a:buSzPts val="2400"/>
              <a:buChar char="▸"/>
            </a:pPr>
            <a:r>
              <a:rPr lang="es-ES" sz="1100" dirty="0"/>
              <a:t>Monitorización de los </a:t>
            </a:r>
            <a:r>
              <a:rPr lang="es-ES" sz="1100" b="1" dirty="0"/>
              <a:t>recursos y análisis </a:t>
            </a:r>
            <a:r>
              <a:rPr lang="es-ES" sz="1100" dirty="0"/>
              <a:t>de eventos de seguridad</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329794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775352"/>
            <a:ext cx="80202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000" dirty="0"/>
              <a:t>Un buen plan de respuesta puede ser el siguiente:</a:t>
            </a:r>
            <a:endParaRPr sz="2000" dirty="0"/>
          </a:p>
        </p:txBody>
      </p:sp>
      <p:sp>
        <p:nvSpPr>
          <p:cNvPr id="2213" name="Google Shape;2213;p35"/>
          <p:cNvSpPr txBox="1">
            <a:spLocks noGrp="1"/>
          </p:cNvSpPr>
          <p:nvPr>
            <p:ph type="body" idx="1"/>
          </p:nvPr>
        </p:nvSpPr>
        <p:spPr>
          <a:xfrm>
            <a:off x="457200" y="1858052"/>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100" b="1" dirty="0"/>
              <a:t>Aísla el equipo de la red, </a:t>
            </a:r>
            <a:r>
              <a:rPr lang="es-ES" sz="1100" dirty="0"/>
              <a:t>esto evitara que se propague</a:t>
            </a:r>
          </a:p>
          <a:p>
            <a:pPr marL="457200" lvl="0" indent="-381000" algn="just" rtl="0">
              <a:lnSpc>
                <a:spcPct val="115000"/>
              </a:lnSpc>
              <a:spcBef>
                <a:spcPts val="600"/>
              </a:spcBef>
              <a:spcAft>
                <a:spcPts val="0"/>
              </a:spcAft>
              <a:buSzPts val="2400"/>
              <a:buChar char="▸"/>
            </a:pPr>
            <a:r>
              <a:rPr lang="es-ES" sz="1100" dirty="0"/>
              <a:t>Cambiar inmediatamente todas las </a:t>
            </a:r>
            <a:r>
              <a:rPr lang="es-ES" sz="1100" b="1" dirty="0"/>
              <a:t>contraseñas</a:t>
            </a:r>
          </a:p>
          <a:p>
            <a:pPr marL="457200" lvl="0" indent="-381000" algn="just" rtl="0">
              <a:lnSpc>
                <a:spcPct val="115000"/>
              </a:lnSpc>
              <a:spcBef>
                <a:spcPts val="600"/>
              </a:spcBef>
              <a:spcAft>
                <a:spcPts val="0"/>
              </a:spcAft>
              <a:buSzPts val="2400"/>
              <a:buChar char="▸"/>
            </a:pPr>
            <a:r>
              <a:rPr lang="es-ES" sz="1100" b="1" dirty="0"/>
              <a:t>Clonar el disco duro, </a:t>
            </a:r>
            <a:r>
              <a:rPr lang="es-ES" sz="1100" dirty="0"/>
              <a:t>puede que ahora no exista solución al problema, pero es posible que en un futuro si la haya. Es recomendable desinfectarlo antes de guardarlo con herramientas de antivirus y antimalware</a:t>
            </a:r>
          </a:p>
          <a:p>
            <a:pPr marL="457200" lvl="0" indent="-381000" algn="just" rtl="0">
              <a:lnSpc>
                <a:spcPct val="115000"/>
              </a:lnSpc>
              <a:spcBef>
                <a:spcPts val="600"/>
              </a:spcBef>
              <a:spcAft>
                <a:spcPts val="0"/>
              </a:spcAft>
              <a:buSzPts val="2400"/>
              <a:buChar char="▸"/>
            </a:pPr>
            <a:r>
              <a:rPr lang="es-ES" sz="1100" b="1" dirty="0"/>
              <a:t>Denunciar </a:t>
            </a:r>
            <a:r>
              <a:rPr lang="es-ES" sz="1100" dirty="0"/>
              <a:t>el incidente a la Guardia Civil(Delitos telemáticos) y Policía Nacional(Brigada de investigación tecnológica)</a:t>
            </a:r>
          </a:p>
          <a:p>
            <a:pPr marL="457200" lvl="0" indent="-381000" algn="just" rtl="0">
              <a:lnSpc>
                <a:spcPct val="115000"/>
              </a:lnSpc>
              <a:spcBef>
                <a:spcPts val="600"/>
              </a:spcBef>
              <a:spcAft>
                <a:spcPts val="0"/>
              </a:spcAft>
              <a:buSzPts val="2400"/>
              <a:buChar char="▸"/>
            </a:pPr>
            <a:r>
              <a:rPr lang="es-ES" sz="1100" b="1" dirty="0"/>
              <a:t>Recuperar y restaurar el equipo, para ello, usaremos las copias de seguridad</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280678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791939" y="2077012"/>
            <a:ext cx="4957353" cy="1222495"/>
          </a:xfrm>
          <a:prstGeom prst="rect">
            <a:avLst/>
          </a:prstGeom>
        </p:spPr>
        <p:txBody>
          <a:bodyPr spcFirstLastPara="1" wrap="square" lIns="0" tIns="0" rIns="0" bIns="0" anchor="b" anchorCtr="0">
            <a:noAutofit/>
          </a:bodyPr>
          <a:lstStyle/>
          <a:p>
            <a:pPr marL="114300" lvl="0" algn="l" rtl="0">
              <a:spcBef>
                <a:spcPts val="600"/>
              </a:spcBef>
              <a:spcAft>
                <a:spcPts val="0"/>
              </a:spcAft>
              <a:buSzPts val="1800"/>
            </a:pPr>
            <a:r>
              <a:rPr lang="es-ES" sz="3600" b="1" dirty="0"/>
              <a:t>Plan de actuación si te han hackeado. Lo más importante.</a:t>
            </a: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3</a:t>
            </a:r>
            <a:endParaRPr sz="3600" b="1" dirty="0">
              <a:solidFill>
                <a:schemeClr val="lt1"/>
              </a:solidFill>
              <a:latin typeface="Barlow"/>
              <a:ea typeface="Barlow"/>
              <a:cs typeface="Barlow"/>
              <a:sym typeface="Barlow"/>
            </a:endParaRPr>
          </a:p>
        </p:txBody>
      </p:sp>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grpSp>
        <p:nvGrpSpPr>
          <p:cNvPr id="288" name="Google Shape;4048;p38">
            <a:extLst>
              <a:ext uri="{FF2B5EF4-FFF2-40B4-BE49-F238E27FC236}">
                <a16:creationId xmlns:a16="http://schemas.microsoft.com/office/drawing/2014/main" id="{DD3F940A-53AD-417B-ABC9-3F1151C600B6}"/>
              </a:ext>
            </a:extLst>
          </p:cNvPr>
          <p:cNvGrpSpPr/>
          <p:nvPr/>
        </p:nvGrpSpPr>
        <p:grpSpPr>
          <a:xfrm>
            <a:off x="5800828" y="524392"/>
            <a:ext cx="2965292" cy="3648215"/>
            <a:chOff x="2181300" y="231400"/>
            <a:chExt cx="4262637" cy="4762499"/>
          </a:xfrm>
        </p:grpSpPr>
        <p:sp>
          <p:nvSpPr>
            <p:cNvPr id="289" name="Google Shape;4049;p38">
              <a:extLst>
                <a:ext uri="{FF2B5EF4-FFF2-40B4-BE49-F238E27FC236}">
                  <a16:creationId xmlns:a16="http://schemas.microsoft.com/office/drawing/2014/main" id="{4351E565-743D-4EA4-B880-D61A5BC36EDA}"/>
                </a:ext>
              </a:extLst>
            </p:cNvPr>
            <p:cNvSpPr/>
            <p:nvPr/>
          </p:nvSpPr>
          <p:spPr>
            <a:xfrm>
              <a:off x="4504120" y="3382365"/>
              <a:ext cx="236644" cy="133254"/>
            </a:xfrm>
            <a:custGeom>
              <a:avLst/>
              <a:gdLst/>
              <a:ahLst/>
              <a:cxnLst/>
              <a:rect l="l" t="t" r="r" b="b"/>
              <a:pathLst>
                <a:path w="236644" h="133254" extrusionOk="0">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4050;p38">
              <a:extLst>
                <a:ext uri="{FF2B5EF4-FFF2-40B4-BE49-F238E27FC236}">
                  <a16:creationId xmlns:a16="http://schemas.microsoft.com/office/drawing/2014/main" id="{9F391F3A-CE4B-4E13-9B12-AF75AF4C55E0}"/>
                </a:ext>
              </a:extLst>
            </p:cNvPr>
            <p:cNvSpPr/>
            <p:nvPr/>
          </p:nvSpPr>
          <p:spPr>
            <a:xfrm>
              <a:off x="5178128" y="3780033"/>
              <a:ext cx="236549" cy="133254"/>
            </a:xfrm>
            <a:custGeom>
              <a:avLst/>
              <a:gdLst/>
              <a:ahLst/>
              <a:cxnLst/>
              <a:rect l="l" t="t" r="r" b="b"/>
              <a:pathLst>
                <a:path w="236549" h="133254" extrusionOk="0">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4051;p38">
              <a:extLst>
                <a:ext uri="{FF2B5EF4-FFF2-40B4-BE49-F238E27FC236}">
                  <a16:creationId xmlns:a16="http://schemas.microsoft.com/office/drawing/2014/main" id="{148CDAF0-0D3F-4C13-8ADF-A98413F73510}"/>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4052;p38">
              <a:extLst>
                <a:ext uri="{FF2B5EF4-FFF2-40B4-BE49-F238E27FC236}">
                  <a16:creationId xmlns:a16="http://schemas.microsoft.com/office/drawing/2014/main" id="{83C96A1B-D041-4FE4-9BCE-E80F8F913917}"/>
                </a:ext>
              </a:extLst>
            </p:cNvPr>
            <p:cNvSpPr/>
            <p:nvPr/>
          </p:nvSpPr>
          <p:spPr>
            <a:xfrm>
              <a:off x="4629475" y="2174500"/>
              <a:ext cx="494671" cy="1273873"/>
            </a:xfrm>
            <a:custGeom>
              <a:avLst/>
              <a:gdLst/>
              <a:ahLst/>
              <a:cxnLst/>
              <a:rect l="l" t="t" r="r" b="b"/>
              <a:pathLst>
                <a:path w="494671" h="1273873" extrusionOk="0">
                  <a:moveTo>
                    <a:pt x="118227" y="1273873"/>
                  </a:moveTo>
                  <a:lnTo>
                    <a:pt x="0" y="1205484"/>
                  </a:lnTo>
                  <a:lnTo>
                    <a:pt x="376540" y="0"/>
                  </a:lnTo>
                  <a:lnTo>
                    <a:pt x="494672" y="68389"/>
                  </a:lnTo>
                  <a:lnTo>
                    <a:pt x="118227" y="127387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4053;p38">
              <a:extLst>
                <a:ext uri="{FF2B5EF4-FFF2-40B4-BE49-F238E27FC236}">
                  <a16:creationId xmlns:a16="http://schemas.microsoft.com/office/drawing/2014/main" id="{3101B5F6-BC1A-48A4-A86F-130B013E0C84}"/>
                </a:ext>
              </a:extLst>
            </p:cNvPr>
            <p:cNvSpPr/>
            <p:nvPr/>
          </p:nvSpPr>
          <p:spPr>
            <a:xfrm>
              <a:off x="4560192" y="2212790"/>
              <a:ext cx="494767" cy="1273873"/>
            </a:xfrm>
            <a:custGeom>
              <a:avLst/>
              <a:gdLst/>
              <a:ahLst/>
              <a:cxnLst/>
              <a:rect l="l" t="t" r="r" b="b"/>
              <a:pathLst>
                <a:path w="494767" h="1273873" extrusionOk="0">
                  <a:moveTo>
                    <a:pt x="118227" y="1273874"/>
                  </a:moveTo>
                  <a:lnTo>
                    <a:pt x="0" y="1205484"/>
                  </a:lnTo>
                  <a:lnTo>
                    <a:pt x="376540" y="0"/>
                  </a:lnTo>
                  <a:lnTo>
                    <a:pt x="494767" y="68389"/>
                  </a:lnTo>
                  <a:lnTo>
                    <a:pt x="118227" y="127387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4054;p38">
              <a:extLst>
                <a:ext uri="{FF2B5EF4-FFF2-40B4-BE49-F238E27FC236}">
                  <a16:creationId xmlns:a16="http://schemas.microsoft.com/office/drawing/2014/main" id="{9DF2DE12-3878-4186-96A8-48A65C97734F}"/>
                </a:ext>
              </a:extLst>
            </p:cNvPr>
            <p:cNvSpPr/>
            <p:nvPr/>
          </p:nvSpPr>
          <p:spPr>
            <a:xfrm>
              <a:off x="5160832" y="2249175"/>
              <a:ext cx="281692" cy="1586388"/>
            </a:xfrm>
            <a:custGeom>
              <a:avLst/>
              <a:gdLst/>
              <a:ahLst/>
              <a:cxnLst/>
              <a:rect l="l" t="t" r="r" b="b"/>
              <a:pathLst>
                <a:path w="281692" h="1586388" extrusionOk="0">
                  <a:moveTo>
                    <a:pt x="281692" y="1586389"/>
                  </a:moveTo>
                  <a:lnTo>
                    <a:pt x="162610" y="1517428"/>
                  </a:lnTo>
                  <a:lnTo>
                    <a:pt x="0" y="0"/>
                  </a:lnTo>
                  <a:lnTo>
                    <a:pt x="118227" y="68485"/>
                  </a:lnTo>
                  <a:lnTo>
                    <a:pt x="281692" y="1586389"/>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4055;p38">
              <a:extLst>
                <a:ext uri="{FF2B5EF4-FFF2-40B4-BE49-F238E27FC236}">
                  <a16:creationId xmlns:a16="http://schemas.microsoft.com/office/drawing/2014/main" id="{41033728-9BF0-47CE-8D4E-D298B101486C}"/>
                </a:ext>
              </a:extLst>
            </p:cNvPr>
            <p:cNvSpPr/>
            <p:nvPr/>
          </p:nvSpPr>
          <p:spPr>
            <a:xfrm>
              <a:off x="5078053" y="2296515"/>
              <a:ext cx="281692" cy="1586388"/>
            </a:xfrm>
            <a:custGeom>
              <a:avLst/>
              <a:gdLst/>
              <a:ahLst/>
              <a:cxnLst/>
              <a:rect l="l" t="t" r="r" b="b"/>
              <a:pathLst>
                <a:path w="281692" h="1586388" extrusionOk="0">
                  <a:moveTo>
                    <a:pt x="281692" y="1586389"/>
                  </a:moveTo>
                  <a:lnTo>
                    <a:pt x="162610" y="1517428"/>
                  </a:lnTo>
                  <a:lnTo>
                    <a:pt x="0" y="0"/>
                  </a:lnTo>
                  <a:lnTo>
                    <a:pt x="118227" y="68390"/>
                  </a:lnTo>
                  <a:lnTo>
                    <a:pt x="281692" y="158638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4056;p38">
              <a:extLst>
                <a:ext uri="{FF2B5EF4-FFF2-40B4-BE49-F238E27FC236}">
                  <a16:creationId xmlns:a16="http://schemas.microsoft.com/office/drawing/2014/main" id="{9CF1DFEB-DC45-4245-AF15-DF6069515AA2}"/>
                </a:ext>
              </a:extLst>
            </p:cNvPr>
            <p:cNvSpPr/>
            <p:nvPr/>
          </p:nvSpPr>
          <p:spPr>
            <a:xfrm>
              <a:off x="4075404" y="1596713"/>
              <a:ext cx="2321774" cy="1343501"/>
            </a:xfrm>
            <a:custGeom>
              <a:avLst/>
              <a:gdLst/>
              <a:ahLst/>
              <a:cxnLst/>
              <a:rect l="l" t="t" r="r" b="b"/>
              <a:pathLst>
                <a:path w="2321774" h="1343501" extrusionOk="0">
                  <a:moveTo>
                    <a:pt x="2221415" y="1343501"/>
                  </a:moveTo>
                  <a:lnTo>
                    <a:pt x="0" y="58103"/>
                  </a:lnTo>
                  <a:lnTo>
                    <a:pt x="100360" y="0"/>
                  </a:lnTo>
                  <a:lnTo>
                    <a:pt x="2321775" y="1285399"/>
                  </a:lnTo>
                  <a:lnTo>
                    <a:pt x="2221415" y="134350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4057;p38">
              <a:extLst>
                <a:ext uri="{FF2B5EF4-FFF2-40B4-BE49-F238E27FC236}">
                  <a16:creationId xmlns:a16="http://schemas.microsoft.com/office/drawing/2014/main" id="{36194613-F0D5-405F-96DA-FF23B92FF874}"/>
                </a:ext>
              </a:extLst>
            </p:cNvPr>
            <p:cNvSpPr/>
            <p:nvPr/>
          </p:nvSpPr>
          <p:spPr>
            <a:xfrm>
              <a:off x="4075404" y="1654530"/>
              <a:ext cx="2221415" cy="1401603"/>
            </a:xfrm>
            <a:custGeom>
              <a:avLst/>
              <a:gdLst/>
              <a:ahLst/>
              <a:cxnLst/>
              <a:rect l="l" t="t" r="r" b="b"/>
              <a:pathLst>
                <a:path w="2221415" h="1401603" extrusionOk="0">
                  <a:moveTo>
                    <a:pt x="2221415" y="1401604"/>
                  </a:moveTo>
                  <a:lnTo>
                    <a:pt x="0" y="116205"/>
                  </a:lnTo>
                  <a:lnTo>
                    <a:pt x="0" y="0"/>
                  </a:lnTo>
                  <a:lnTo>
                    <a:pt x="2221415" y="1285399"/>
                  </a:lnTo>
                  <a:lnTo>
                    <a:pt x="2221415" y="140160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4058;p38">
              <a:extLst>
                <a:ext uri="{FF2B5EF4-FFF2-40B4-BE49-F238E27FC236}">
                  <a16:creationId xmlns:a16="http://schemas.microsoft.com/office/drawing/2014/main" id="{3E6129CD-2577-40EA-ABE3-36EC9A1185EC}"/>
                </a:ext>
              </a:extLst>
            </p:cNvPr>
            <p:cNvSpPr/>
            <p:nvPr/>
          </p:nvSpPr>
          <p:spPr>
            <a:xfrm>
              <a:off x="4206176" y="231400"/>
              <a:ext cx="2045689" cy="2621660"/>
            </a:xfrm>
            <a:custGeom>
              <a:avLst/>
              <a:gdLst/>
              <a:ahLst/>
              <a:cxnLst/>
              <a:rect l="l" t="t" r="r" b="b"/>
              <a:pathLst>
                <a:path w="2045689" h="2621660" extrusionOk="0">
                  <a:moveTo>
                    <a:pt x="2045690" y="2621661"/>
                  </a:moveTo>
                  <a:lnTo>
                    <a:pt x="0" y="1437894"/>
                  </a:lnTo>
                  <a:lnTo>
                    <a:pt x="0" y="0"/>
                  </a:lnTo>
                  <a:lnTo>
                    <a:pt x="2045690" y="1183767"/>
                  </a:lnTo>
                  <a:lnTo>
                    <a:pt x="2045690" y="262166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4059;p38">
              <a:extLst>
                <a:ext uri="{FF2B5EF4-FFF2-40B4-BE49-F238E27FC236}">
                  <a16:creationId xmlns:a16="http://schemas.microsoft.com/office/drawing/2014/main" id="{AFCBF005-60E9-4D27-9370-4049BD44A896}"/>
                </a:ext>
              </a:extLst>
            </p:cNvPr>
            <p:cNvSpPr/>
            <p:nvPr/>
          </p:nvSpPr>
          <p:spPr>
            <a:xfrm>
              <a:off x="6296819" y="2879159"/>
              <a:ext cx="101975" cy="176974"/>
            </a:xfrm>
            <a:custGeom>
              <a:avLst/>
              <a:gdLst/>
              <a:ahLst/>
              <a:cxnLst/>
              <a:rect l="l" t="t" r="r" b="b"/>
              <a:pathLst>
                <a:path w="101975" h="176974" extrusionOk="0">
                  <a:moveTo>
                    <a:pt x="101975" y="118015"/>
                  </a:moveTo>
                  <a:lnTo>
                    <a:pt x="0" y="176974"/>
                  </a:lnTo>
                  <a:lnTo>
                    <a:pt x="0" y="58960"/>
                  </a:lnTo>
                  <a:lnTo>
                    <a:pt x="101975" y="0"/>
                  </a:lnTo>
                  <a:lnTo>
                    <a:pt x="101975" y="118015"/>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4060;p38">
              <a:extLst>
                <a:ext uri="{FF2B5EF4-FFF2-40B4-BE49-F238E27FC236}">
                  <a16:creationId xmlns:a16="http://schemas.microsoft.com/office/drawing/2014/main" id="{3C9D85C9-FBAB-419F-8312-0AA36BC053B9}"/>
                </a:ext>
              </a:extLst>
            </p:cNvPr>
            <p:cNvSpPr/>
            <p:nvPr/>
          </p:nvSpPr>
          <p:spPr>
            <a:xfrm>
              <a:off x="4356811" y="496480"/>
              <a:ext cx="169452" cy="163353"/>
            </a:xfrm>
            <a:custGeom>
              <a:avLst/>
              <a:gdLst/>
              <a:ahLst/>
              <a:cxnLst/>
              <a:rect l="l" t="t" r="r" b="b"/>
              <a:pathLst>
                <a:path w="169452" h="163353" extrusionOk="0">
                  <a:moveTo>
                    <a:pt x="169453" y="163354"/>
                  </a:moveTo>
                  <a:lnTo>
                    <a:pt x="0" y="65341"/>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4061;p38">
              <a:extLst>
                <a:ext uri="{FF2B5EF4-FFF2-40B4-BE49-F238E27FC236}">
                  <a16:creationId xmlns:a16="http://schemas.microsoft.com/office/drawing/2014/main" id="{27C7C694-34D2-4E4C-A87E-0E69C96C029F}"/>
                </a:ext>
              </a:extLst>
            </p:cNvPr>
            <p:cNvSpPr/>
            <p:nvPr/>
          </p:nvSpPr>
          <p:spPr>
            <a:xfrm>
              <a:off x="4598397" y="636212"/>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4062;p38">
              <a:extLst>
                <a:ext uri="{FF2B5EF4-FFF2-40B4-BE49-F238E27FC236}">
                  <a16:creationId xmlns:a16="http://schemas.microsoft.com/office/drawing/2014/main" id="{44B1AC65-4E62-4438-A1DC-0B3039866F63}"/>
                </a:ext>
              </a:extLst>
            </p:cNvPr>
            <p:cNvSpPr/>
            <p:nvPr/>
          </p:nvSpPr>
          <p:spPr>
            <a:xfrm>
              <a:off x="4356811" y="619924"/>
              <a:ext cx="169452" cy="163353"/>
            </a:xfrm>
            <a:custGeom>
              <a:avLst/>
              <a:gdLst/>
              <a:ahLst/>
              <a:cxnLst/>
              <a:rect l="l" t="t" r="r" b="b"/>
              <a:pathLst>
                <a:path w="169452" h="163353" extrusionOk="0">
                  <a:moveTo>
                    <a:pt x="169453" y="163354"/>
                  </a:moveTo>
                  <a:lnTo>
                    <a:pt x="0" y="65342"/>
                  </a:lnTo>
                  <a:lnTo>
                    <a:pt x="0" y="0"/>
                  </a:lnTo>
                  <a:lnTo>
                    <a:pt x="169453" y="98012"/>
                  </a:lnTo>
                  <a:lnTo>
                    <a:pt x="169453" y="16335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4063;p38">
              <a:extLst>
                <a:ext uri="{FF2B5EF4-FFF2-40B4-BE49-F238E27FC236}">
                  <a16:creationId xmlns:a16="http://schemas.microsoft.com/office/drawing/2014/main" id="{210E04FF-0B0E-480B-B2F5-E91CA0935388}"/>
                </a:ext>
              </a:extLst>
            </p:cNvPr>
            <p:cNvSpPr/>
            <p:nvPr/>
          </p:nvSpPr>
          <p:spPr>
            <a:xfrm>
              <a:off x="4598397" y="759656"/>
              <a:ext cx="298038" cy="237839"/>
            </a:xfrm>
            <a:custGeom>
              <a:avLst/>
              <a:gdLst/>
              <a:ahLst/>
              <a:cxnLst/>
              <a:rect l="l" t="t" r="r" b="b"/>
              <a:pathLst>
                <a:path w="298038" h="237839" extrusionOk="0">
                  <a:moveTo>
                    <a:pt x="298039" y="237839"/>
                  </a:moveTo>
                  <a:lnTo>
                    <a:pt x="0" y="65437"/>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4064;p38">
              <a:extLst>
                <a:ext uri="{FF2B5EF4-FFF2-40B4-BE49-F238E27FC236}">
                  <a16:creationId xmlns:a16="http://schemas.microsoft.com/office/drawing/2014/main" id="{6428E386-87E3-4C29-8BE5-C13251199B57}"/>
                </a:ext>
              </a:extLst>
            </p:cNvPr>
            <p:cNvSpPr/>
            <p:nvPr/>
          </p:nvSpPr>
          <p:spPr>
            <a:xfrm>
              <a:off x="4356811" y="761466"/>
              <a:ext cx="169452" cy="163448"/>
            </a:xfrm>
            <a:custGeom>
              <a:avLst/>
              <a:gdLst/>
              <a:ahLst/>
              <a:cxnLst/>
              <a:rect l="l" t="t" r="r" b="b"/>
              <a:pathLst>
                <a:path w="169452" h="163448" extrusionOk="0">
                  <a:moveTo>
                    <a:pt x="169453" y="163449"/>
                  </a:moveTo>
                  <a:lnTo>
                    <a:pt x="0" y="65437"/>
                  </a:lnTo>
                  <a:lnTo>
                    <a:pt x="0" y="0"/>
                  </a:lnTo>
                  <a:lnTo>
                    <a:pt x="169453" y="98107"/>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4065;p38">
              <a:extLst>
                <a:ext uri="{FF2B5EF4-FFF2-40B4-BE49-F238E27FC236}">
                  <a16:creationId xmlns:a16="http://schemas.microsoft.com/office/drawing/2014/main" id="{2D50126C-C744-42B0-9D0B-98ED7CA97497}"/>
                </a:ext>
              </a:extLst>
            </p:cNvPr>
            <p:cNvSpPr/>
            <p:nvPr/>
          </p:nvSpPr>
          <p:spPr>
            <a:xfrm>
              <a:off x="4598397" y="901293"/>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4066;p38">
              <a:extLst>
                <a:ext uri="{FF2B5EF4-FFF2-40B4-BE49-F238E27FC236}">
                  <a16:creationId xmlns:a16="http://schemas.microsoft.com/office/drawing/2014/main" id="{99E2E6E4-BB46-44A0-A85A-DEA7F171AD3C}"/>
                </a:ext>
              </a:extLst>
            </p:cNvPr>
            <p:cNvSpPr/>
            <p:nvPr/>
          </p:nvSpPr>
          <p:spPr>
            <a:xfrm>
              <a:off x="4356811" y="903102"/>
              <a:ext cx="169452" cy="163449"/>
            </a:xfrm>
            <a:custGeom>
              <a:avLst/>
              <a:gdLst/>
              <a:ahLst/>
              <a:cxnLst/>
              <a:rect l="l" t="t" r="r" b="b"/>
              <a:pathLst>
                <a:path w="169452" h="163449" extrusionOk="0">
                  <a:moveTo>
                    <a:pt x="169453" y="163449"/>
                  </a:moveTo>
                  <a:lnTo>
                    <a:pt x="0" y="65342"/>
                  </a:lnTo>
                  <a:lnTo>
                    <a:pt x="0" y="0"/>
                  </a:lnTo>
                  <a:lnTo>
                    <a:pt x="169453" y="98012"/>
                  </a:lnTo>
                  <a:lnTo>
                    <a:pt x="169453" y="16344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4067;p38">
              <a:extLst>
                <a:ext uri="{FF2B5EF4-FFF2-40B4-BE49-F238E27FC236}">
                  <a16:creationId xmlns:a16="http://schemas.microsoft.com/office/drawing/2014/main" id="{6178B9E8-06E6-457C-B0DE-C997CBB5D602}"/>
                </a:ext>
              </a:extLst>
            </p:cNvPr>
            <p:cNvSpPr/>
            <p:nvPr/>
          </p:nvSpPr>
          <p:spPr>
            <a:xfrm>
              <a:off x="4598397" y="1042929"/>
              <a:ext cx="298038" cy="237839"/>
            </a:xfrm>
            <a:custGeom>
              <a:avLst/>
              <a:gdLst/>
              <a:ahLst/>
              <a:cxnLst/>
              <a:rect l="l" t="t" r="r" b="b"/>
              <a:pathLst>
                <a:path w="298038" h="237839" extrusionOk="0">
                  <a:moveTo>
                    <a:pt x="298039" y="237839"/>
                  </a:moveTo>
                  <a:lnTo>
                    <a:pt x="0" y="65342"/>
                  </a:lnTo>
                  <a:lnTo>
                    <a:pt x="0" y="0"/>
                  </a:lnTo>
                  <a:lnTo>
                    <a:pt x="298039" y="172498"/>
                  </a:lnTo>
                  <a:lnTo>
                    <a:pt x="298039" y="2378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4068;p38">
              <a:extLst>
                <a:ext uri="{FF2B5EF4-FFF2-40B4-BE49-F238E27FC236}">
                  <a16:creationId xmlns:a16="http://schemas.microsoft.com/office/drawing/2014/main" id="{92443A85-E845-4E74-A4D7-0AAB50AAEFE1}"/>
                </a:ext>
              </a:extLst>
            </p:cNvPr>
            <p:cNvSpPr/>
            <p:nvPr/>
          </p:nvSpPr>
          <p:spPr>
            <a:xfrm>
              <a:off x="5115879" y="982814"/>
              <a:ext cx="204046" cy="276142"/>
            </a:xfrm>
            <a:custGeom>
              <a:avLst/>
              <a:gdLst/>
              <a:ahLst/>
              <a:cxnLst/>
              <a:rect l="l" t="t" r="r" b="b"/>
              <a:pathLst>
                <a:path w="204046" h="276142" extrusionOk="0">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4069;p38">
              <a:extLst>
                <a:ext uri="{FF2B5EF4-FFF2-40B4-BE49-F238E27FC236}">
                  <a16:creationId xmlns:a16="http://schemas.microsoft.com/office/drawing/2014/main" id="{7875D63A-1743-4291-8936-2E5FF5D50F9C}"/>
                </a:ext>
              </a:extLst>
            </p:cNvPr>
            <p:cNvSpPr/>
            <p:nvPr/>
          </p:nvSpPr>
          <p:spPr>
            <a:xfrm>
              <a:off x="5297876" y="1025975"/>
              <a:ext cx="199579" cy="260699"/>
            </a:xfrm>
            <a:custGeom>
              <a:avLst/>
              <a:gdLst/>
              <a:ahLst/>
              <a:cxnLst/>
              <a:rect l="l" t="t" r="r" b="b"/>
              <a:pathLst>
                <a:path w="199579" h="260699" extrusionOk="0">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4070;p38">
              <a:extLst>
                <a:ext uri="{FF2B5EF4-FFF2-40B4-BE49-F238E27FC236}">
                  <a16:creationId xmlns:a16="http://schemas.microsoft.com/office/drawing/2014/main" id="{FDE3105B-8EB7-49CE-B6B4-A5E9C2F28FF7}"/>
                </a:ext>
              </a:extLst>
            </p:cNvPr>
            <p:cNvSpPr/>
            <p:nvPr/>
          </p:nvSpPr>
          <p:spPr>
            <a:xfrm>
              <a:off x="5298541" y="1258956"/>
              <a:ext cx="212884" cy="276193"/>
            </a:xfrm>
            <a:custGeom>
              <a:avLst/>
              <a:gdLst/>
              <a:ahLst/>
              <a:cxnLst/>
              <a:rect l="l" t="t" r="r" b="b"/>
              <a:pathLst>
                <a:path w="212884" h="276193" extrusionOk="0">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4071;p38">
              <a:extLst>
                <a:ext uri="{FF2B5EF4-FFF2-40B4-BE49-F238E27FC236}">
                  <a16:creationId xmlns:a16="http://schemas.microsoft.com/office/drawing/2014/main" id="{C1CB3202-450A-410C-A508-F2CC312E9579}"/>
                </a:ext>
              </a:extLst>
            </p:cNvPr>
            <p:cNvSpPr/>
            <p:nvPr/>
          </p:nvSpPr>
          <p:spPr>
            <a:xfrm>
              <a:off x="5084706" y="1024070"/>
              <a:ext cx="290055" cy="509778"/>
            </a:xfrm>
            <a:custGeom>
              <a:avLst/>
              <a:gdLst/>
              <a:ahLst/>
              <a:cxnLst/>
              <a:rect l="l" t="t" r="r" b="b"/>
              <a:pathLst>
                <a:path w="290055" h="509778" extrusionOk="0">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4072;p38">
              <a:extLst>
                <a:ext uri="{FF2B5EF4-FFF2-40B4-BE49-F238E27FC236}">
                  <a16:creationId xmlns:a16="http://schemas.microsoft.com/office/drawing/2014/main" id="{67CFC1C7-4B64-401C-90AE-363D21EED261}"/>
                </a:ext>
              </a:extLst>
            </p:cNvPr>
            <p:cNvSpPr/>
            <p:nvPr/>
          </p:nvSpPr>
          <p:spPr>
            <a:xfrm>
              <a:off x="5705494" y="1324174"/>
              <a:ext cx="204331" cy="276159"/>
            </a:xfrm>
            <a:custGeom>
              <a:avLst/>
              <a:gdLst/>
              <a:ahLst/>
              <a:cxnLst/>
              <a:rect l="l" t="t" r="r" b="b"/>
              <a:pathLst>
                <a:path w="204331" h="276159" extrusionOk="0">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4073;p38">
              <a:extLst>
                <a:ext uri="{FF2B5EF4-FFF2-40B4-BE49-F238E27FC236}">
                  <a16:creationId xmlns:a16="http://schemas.microsoft.com/office/drawing/2014/main" id="{C2BB696F-D86D-4900-A7C4-5C8E6123954F}"/>
                </a:ext>
              </a:extLst>
            </p:cNvPr>
            <p:cNvSpPr/>
            <p:nvPr/>
          </p:nvSpPr>
          <p:spPr>
            <a:xfrm>
              <a:off x="5887776" y="1367351"/>
              <a:ext cx="199579" cy="260603"/>
            </a:xfrm>
            <a:custGeom>
              <a:avLst/>
              <a:gdLst/>
              <a:ahLst/>
              <a:cxnLst/>
              <a:rect l="l" t="t" r="r" b="b"/>
              <a:pathLst>
                <a:path w="199579" h="260603" extrusionOk="0">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4074;p38">
              <a:extLst>
                <a:ext uri="{FF2B5EF4-FFF2-40B4-BE49-F238E27FC236}">
                  <a16:creationId xmlns:a16="http://schemas.microsoft.com/office/drawing/2014/main" id="{997CBD65-B85C-4090-BA2E-709FFB2F93C2}"/>
                </a:ext>
              </a:extLst>
            </p:cNvPr>
            <p:cNvSpPr/>
            <p:nvPr/>
          </p:nvSpPr>
          <p:spPr>
            <a:xfrm>
              <a:off x="5887776" y="1600333"/>
              <a:ext cx="213550" cy="276118"/>
            </a:xfrm>
            <a:custGeom>
              <a:avLst/>
              <a:gdLst/>
              <a:ahLst/>
              <a:cxnLst/>
              <a:rect l="l" t="t" r="r" b="b"/>
              <a:pathLst>
                <a:path w="213550" h="276118" extrusionOk="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4075;p38">
              <a:extLst>
                <a:ext uri="{FF2B5EF4-FFF2-40B4-BE49-F238E27FC236}">
                  <a16:creationId xmlns:a16="http://schemas.microsoft.com/office/drawing/2014/main" id="{43380E4F-0BC1-4023-966C-7BC048BCF6C2}"/>
                </a:ext>
              </a:extLst>
            </p:cNvPr>
            <p:cNvSpPr/>
            <p:nvPr/>
          </p:nvSpPr>
          <p:spPr>
            <a:xfrm>
              <a:off x="5674606" y="1365446"/>
              <a:ext cx="290055" cy="509682"/>
            </a:xfrm>
            <a:custGeom>
              <a:avLst/>
              <a:gdLst/>
              <a:ahLst/>
              <a:cxnLst/>
              <a:rect l="l" t="t" r="r" b="b"/>
              <a:pathLst>
                <a:path w="290055" h="509682" extrusionOk="0">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4076;p38">
              <a:extLst>
                <a:ext uri="{FF2B5EF4-FFF2-40B4-BE49-F238E27FC236}">
                  <a16:creationId xmlns:a16="http://schemas.microsoft.com/office/drawing/2014/main" id="{C8756BEE-8D2D-4172-B06A-7F2E809FE81D}"/>
                </a:ext>
              </a:extLst>
            </p:cNvPr>
            <p:cNvSpPr/>
            <p:nvPr/>
          </p:nvSpPr>
          <p:spPr>
            <a:xfrm>
              <a:off x="5115879" y="1943808"/>
              <a:ext cx="971477" cy="359289"/>
            </a:xfrm>
            <a:custGeom>
              <a:avLst/>
              <a:gdLst/>
              <a:ahLst/>
              <a:cxnLst/>
              <a:rect l="l" t="t" r="r" b="b"/>
              <a:pathLst>
                <a:path w="971477" h="359289" extrusionOk="0">
                  <a:moveTo>
                    <a:pt x="0" y="102961"/>
                  </a:moveTo>
                  <a:cubicBezTo>
                    <a:pt x="0" y="102961"/>
                    <a:pt x="144553" y="-173264"/>
                    <a:pt x="511684" y="179161"/>
                  </a:cubicBezTo>
                  <a:cubicBezTo>
                    <a:pt x="878815" y="531586"/>
                    <a:pt x="971477" y="258218"/>
                    <a:pt x="971477" y="258218"/>
                  </a:cubicBezTo>
                </a:path>
              </a:pathLst>
            </a:custGeom>
            <a:noFill/>
            <a:ln w="13475" cap="flat" cmpd="sng">
              <a:solidFill>
                <a:srgbClr val="D6D8E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4077;p38">
              <a:extLst>
                <a:ext uri="{FF2B5EF4-FFF2-40B4-BE49-F238E27FC236}">
                  <a16:creationId xmlns:a16="http://schemas.microsoft.com/office/drawing/2014/main" id="{6EFEBDF5-3631-4267-AAAA-665914774988}"/>
                </a:ext>
              </a:extLst>
            </p:cNvPr>
            <p:cNvSpPr/>
            <p:nvPr/>
          </p:nvSpPr>
          <p:spPr>
            <a:xfrm rot="-1801764">
              <a:off x="5403245" y="1931037"/>
              <a:ext cx="49945" cy="86600"/>
            </a:xfrm>
            <a:custGeom>
              <a:avLst/>
              <a:gdLst/>
              <a:ahLst/>
              <a:cxnLst/>
              <a:rect l="l" t="t" r="r" b="b"/>
              <a:pathLst>
                <a:path w="49989" h="86677" extrusionOk="0">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4078;p38">
              <a:extLst>
                <a:ext uri="{FF2B5EF4-FFF2-40B4-BE49-F238E27FC236}">
                  <a16:creationId xmlns:a16="http://schemas.microsoft.com/office/drawing/2014/main" id="{FD1A3860-8A55-4EE4-AF24-58705BAF704F}"/>
                </a:ext>
              </a:extLst>
            </p:cNvPr>
            <p:cNvSpPr/>
            <p:nvPr/>
          </p:nvSpPr>
          <p:spPr>
            <a:xfrm rot="-1801764">
              <a:off x="5143652" y="1930529"/>
              <a:ext cx="49945" cy="86600"/>
            </a:xfrm>
            <a:custGeom>
              <a:avLst/>
              <a:gdLst/>
              <a:ahLst/>
              <a:cxnLst/>
              <a:rect l="l" t="t" r="r" b="b"/>
              <a:pathLst>
                <a:path w="49989" h="86677" extrusionOk="0">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4079;p38">
              <a:extLst>
                <a:ext uri="{FF2B5EF4-FFF2-40B4-BE49-F238E27FC236}">
                  <a16:creationId xmlns:a16="http://schemas.microsoft.com/office/drawing/2014/main" id="{E0A7FD35-DB72-4A0B-839B-4689DA1EC900}"/>
                </a:ext>
              </a:extLst>
            </p:cNvPr>
            <p:cNvSpPr/>
            <p:nvPr/>
          </p:nvSpPr>
          <p:spPr>
            <a:xfrm rot="-1790023">
              <a:off x="5694653" y="2149239"/>
              <a:ext cx="50164" cy="86979"/>
            </a:xfrm>
            <a:custGeom>
              <a:avLst/>
              <a:gdLst/>
              <a:ahLst/>
              <a:cxnLst/>
              <a:rect l="l" t="t" r="r" b="b"/>
              <a:pathLst>
                <a:path w="50162" h="86976" extrusionOk="0">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4080;p38">
              <a:extLst>
                <a:ext uri="{FF2B5EF4-FFF2-40B4-BE49-F238E27FC236}">
                  <a16:creationId xmlns:a16="http://schemas.microsoft.com/office/drawing/2014/main" id="{9FC43BDE-4804-4FEE-9EBE-D7607FDAB46D}"/>
                </a:ext>
              </a:extLst>
            </p:cNvPr>
            <p:cNvSpPr/>
            <p:nvPr/>
          </p:nvSpPr>
          <p:spPr>
            <a:xfrm rot="-1801764">
              <a:off x="5993267" y="2236949"/>
              <a:ext cx="49945" cy="86600"/>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4081;p38">
              <a:extLst>
                <a:ext uri="{FF2B5EF4-FFF2-40B4-BE49-F238E27FC236}">
                  <a16:creationId xmlns:a16="http://schemas.microsoft.com/office/drawing/2014/main" id="{FA8228A4-B194-4484-AAF4-3FC3FAEE80A2}"/>
                </a:ext>
              </a:extLst>
            </p:cNvPr>
            <p:cNvSpPr/>
            <p:nvPr/>
          </p:nvSpPr>
          <p:spPr>
            <a:xfrm>
              <a:off x="4356811" y="1418691"/>
              <a:ext cx="57973" cy="235172"/>
            </a:xfrm>
            <a:custGeom>
              <a:avLst/>
              <a:gdLst/>
              <a:ahLst/>
              <a:cxnLst/>
              <a:rect l="l" t="t" r="r" b="b"/>
              <a:pathLst>
                <a:path w="57973" h="235172" extrusionOk="0">
                  <a:moveTo>
                    <a:pt x="57973" y="235172"/>
                  </a:moveTo>
                  <a:lnTo>
                    <a:pt x="0" y="201549"/>
                  </a:lnTo>
                  <a:lnTo>
                    <a:pt x="0" y="0"/>
                  </a:lnTo>
                  <a:lnTo>
                    <a:pt x="57973" y="33623"/>
                  </a:lnTo>
                  <a:lnTo>
                    <a:pt x="57973" y="23517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4082;p38">
              <a:extLst>
                <a:ext uri="{FF2B5EF4-FFF2-40B4-BE49-F238E27FC236}">
                  <a16:creationId xmlns:a16="http://schemas.microsoft.com/office/drawing/2014/main" id="{3346D1E6-4786-4DA9-A7EA-51C14FA251B1}"/>
                </a:ext>
              </a:extLst>
            </p:cNvPr>
            <p:cNvSpPr/>
            <p:nvPr/>
          </p:nvSpPr>
          <p:spPr>
            <a:xfrm>
              <a:off x="4517330" y="1440789"/>
              <a:ext cx="58068" cy="305942"/>
            </a:xfrm>
            <a:custGeom>
              <a:avLst/>
              <a:gdLst/>
              <a:ahLst/>
              <a:cxnLst/>
              <a:rect l="l" t="t" r="r" b="b"/>
              <a:pathLst>
                <a:path w="58068" h="305942" extrusionOk="0">
                  <a:moveTo>
                    <a:pt x="58068" y="305943"/>
                  </a:moveTo>
                  <a:lnTo>
                    <a:pt x="0" y="272320"/>
                  </a:lnTo>
                  <a:lnTo>
                    <a:pt x="0" y="0"/>
                  </a:lnTo>
                  <a:lnTo>
                    <a:pt x="58068" y="33623"/>
                  </a:lnTo>
                  <a:lnTo>
                    <a:pt x="58068" y="30594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4083;p38">
              <a:extLst>
                <a:ext uri="{FF2B5EF4-FFF2-40B4-BE49-F238E27FC236}">
                  <a16:creationId xmlns:a16="http://schemas.microsoft.com/office/drawing/2014/main" id="{96D321EC-371F-42AD-BF2C-DD6321A56FCF}"/>
                </a:ext>
              </a:extLst>
            </p:cNvPr>
            <p:cNvSpPr/>
            <p:nvPr/>
          </p:nvSpPr>
          <p:spPr>
            <a:xfrm>
              <a:off x="4677849" y="1415738"/>
              <a:ext cx="58067" cy="423862"/>
            </a:xfrm>
            <a:custGeom>
              <a:avLst/>
              <a:gdLst/>
              <a:ahLst/>
              <a:cxnLst/>
              <a:rect l="l" t="t" r="r" b="b"/>
              <a:pathLst>
                <a:path w="58067" h="423862" extrusionOk="0">
                  <a:moveTo>
                    <a:pt x="58068" y="423863"/>
                  </a:moveTo>
                  <a:lnTo>
                    <a:pt x="0" y="390335"/>
                  </a:lnTo>
                  <a:lnTo>
                    <a:pt x="0" y="0"/>
                  </a:lnTo>
                  <a:lnTo>
                    <a:pt x="58068" y="33528"/>
                  </a:lnTo>
                  <a:lnTo>
                    <a:pt x="58068" y="423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4084;p38">
              <a:extLst>
                <a:ext uri="{FF2B5EF4-FFF2-40B4-BE49-F238E27FC236}">
                  <a16:creationId xmlns:a16="http://schemas.microsoft.com/office/drawing/2014/main" id="{9AA5E0E5-DC9C-4D85-8C74-3F23F8AF1164}"/>
                </a:ext>
              </a:extLst>
            </p:cNvPr>
            <p:cNvSpPr/>
            <p:nvPr/>
          </p:nvSpPr>
          <p:spPr>
            <a:xfrm>
              <a:off x="4838368" y="1414214"/>
              <a:ext cx="58068" cy="518255"/>
            </a:xfrm>
            <a:custGeom>
              <a:avLst/>
              <a:gdLst/>
              <a:ahLst/>
              <a:cxnLst/>
              <a:rect l="l" t="t" r="r" b="b"/>
              <a:pathLst>
                <a:path w="58068" h="518255" extrusionOk="0">
                  <a:moveTo>
                    <a:pt x="58068" y="518255"/>
                  </a:moveTo>
                  <a:lnTo>
                    <a:pt x="0" y="484727"/>
                  </a:lnTo>
                  <a:lnTo>
                    <a:pt x="0" y="0"/>
                  </a:lnTo>
                  <a:lnTo>
                    <a:pt x="58068" y="33528"/>
                  </a:lnTo>
                  <a:lnTo>
                    <a:pt x="58068" y="518255"/>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4085;p38">
              <a:extLst>
                <a:ext uri="{FF2B5EF4-FFF2-40B4-BE49-F238E27FC236}">
                  <a16:creationId xmlns:a16="http://schemas.microsoft.com/office/drawing/2014/main" id="{CBBD7999-637E-4970-88DA-44F293295F72}"/>
                </a:ext>
              </a:extLst>
            </p:cNvPr>
            <p:cNvSpPr/>
            <p:nvPr/>
          </p:nvSpPr>
          <p:spPr>
            <a:xfrm>
              <a:off x="5343399" y="3731361"/>
              <a:ext cx="99124" cy="151542"/>
            </a:xfrm>
            <a:custGeom>
              <a:avLst/>
              <a:gdLst/>
              <a:ahLst/>
              <a:cxnLst/>
              <a:rect l="l" t="t" r="r" b="b"/>
              <a:pathLst>
                <a:path w="99124" h="151542" extrusionOk="0">
                  <a:moveTo>
                    <a:pt x="16347" y="151543"/>
                  </a:moveTo>
                  <a:lnTo>
                    <a:pt x="99124" y="104204"/>
                  </a:lnTo>
                  <a:lnTo>
                    <a:pt x="0" y="0"/>
                  </a:lnTo>
                  <a:lnTo>
                    <a:pt x="16347" y="151543"/>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4086;p38">
              <a:extLst>
                <a:ext uri="{FF2B5EF4-FFF2-40B4-BE49-F238E27FC236}">
                  <a16:creationId xmlns:a16="http://schemas.microsoft.com/office/drawing/2014/main" id="{D56B5E67-60F3-469B-B79E-EE1F24C07A6E}"/>
                </a:ext>
              </a:extLst>
            </p:cNvPr>
            <p:cNvSpPr/>
            <p:nvPr/>
          </p:nvSpPr>
          <p:spPr>
            <a:xfrm>
              <a:off x="4678419" y="3350075"/>
              <a:ext cx="69282" cy="136588"/>
            </a:xfrm>
            <a:custGeom>
              <a:avLst/>
              <a:gdLst/>
              <a:ahLst/>
              <a:cxnLst/>
              <a:rect l="l" t="t" r="r" b="b"/>
              <a:pathLst>
                <a:path w="69282" h="136588" extrusionOk="0">
                  <a:moveTo>
                    <a:pt x="0" y="136588"/>
                  </a:moveTo>
                  <a:lnTo>
                    <a:pt x="69283" y="98298"/>
                  </a:lnTo>
                  <a:lnTo>
                    <a:pt x="42672" y="0"/>
                  </a:lnTo>
                  <a:lnTo>
                    <a:pt x="0" y="136588"/>
                  </a:lnTo>
                  <a:close/>
                </a:path>
              </a:pathLst>
            </a:custGeom>
            <a:solidFill>
              <a:srgbClr val="9EA2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7" name="Google Shape;4087;p38">
              <a:extLst>
                <a:ext uri="{FF2B5EF4-FFF2-40B4-BE49-F238E27FC236}">
                  <a16:creationId xmlns:a16="http://schemas.microsoft.com/office/drawing/2014/main" id="{C13ACBE8-8275-474E-B6EA-DC8AE72E0B3D}"/>
                </a:ext>
              </a:extLst>
            </p:cNvPr>
            <p:cNvGrpSpPr/>
            <p:nvPr/>
          </p:nvGrpSpPr>
          <p:grpSpPr>
            <a:xfrm>
              <a:off x="3103642" y="4105408"/>
              <a:ext cx="746807" cy="516445"/>
              <a:chOff x="4884742" y="4921758"/>
              <a:chExt cx="746807" cy="516445"/>
            </a:xfrm>
          </p:grpSpPr>
          <p:sp>
            <p:nvSpPr>
              <p:cNvPr id="481" name="Google Shape;4088;p38">
                <a:extLst>
                  <a:ext uri="{FF2B5EF4-FFF2-40B4-BE49-F238E27FC236}">
                    <a16:creationId xmlns:a16="http://schemas.microsoft.com/office/drawing/2014/main" id="{A7D29726-9E5F-44A1-AC50-D9D611A2A55F}"/>
                  </a:ext>
                </a:extLst>
              </p:cNvPr>
              <p:cNvSpPr/>
              <p:nvPr/>
            </p:nvSpPr>
            <p:spPr>
              <a:xfrm>
                <a:off x="4884742" y="505358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089;p38">
                <a:extLst>
                  <a:ext uri="{FF2B5EF4-FFF2-40B4-BE49-F238E27FC236}">
                    <a16:creationId xmlns:a16="http://schemas.microsoft.com/office/drawing/2014/main" id="{DF339CAC-8FBD-474C-8486-360ED47DDB80}"/>
                  </a:ext>
                </a:extLst>
              </p:cNvPr>
              <p:cNvSpPr/>
              <p:nvPr/>
            </p:nvSpPr>
            <p:spPr>
              <a:xfrm>
                <a:off x="4966950" y="5004149"/>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090;p38">
                <a:extLst>
                  <a:ext uri="{FF2B5EF4-FFF2-40B4-BE49-F238E27FC236}">
                    <a16:creationId xmlns:a16="http://schemas.microsoft.com/office/drawing/2014/main" id="{5C3865F8-D473-4406-9954-CC5468DB775A}"/>
                  </a:ext>
                </a:extLst>
              </p:cNvPr>
              <p:cNvSpPr/>
              <p:nvPr/>
            </p:nvSpPr>
            <p:spPr>
              <a:xfrm>
                <a:off x="4967045" y="5111781"/>
                <a:ext cx="65671" cy="87534"/>
              </a:xfrm>
              <a:custGeom>
                <a:avLst/>
                <a:gdLst/>
                <a:ahLst/>
                <a:cxnLst/>
                <a:rect l="l" t="t" r="r" b="b"/>
                <a:pathLst>
                  <a:path w="65671" h="87534" extrusionOk="0">
                    <a:moveTo>
                      <a:pt x="0" y="87534"/>
                    </a:moveTo>
                    <a:lnTo>
                      <a:pt x="0" y="0"/>
                    </a:lnTo>
                    <a:lnTo>
                      <a:pt x="65671" y="58579"/>
                    </a:lnTo>
                    <a:lnTo>
                      <a:pt x="0" y="87534"/>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091;p38">
                <a:extLst>
                  <a:ext uri="{FF2B5EF4-FFF2-40B4-BE49-F238E27FC236}">
                    <a16:creationId xmlns:a16="http://schemas.microsoft.com/office/drawing/2014/main" id="{2DAA9B89-4566-42D8-8DEE-5C22910F98A2}"/>
                  </a:ext>
                </a:extLst>
              </p:cNvPr>
              <p:cNvSpPr/>
              <p:nvPr/>
            </p:nvSpPr>
            <p:spPr>
              <a:xfrm>
                <a:off x="5581465" y="5114067"/>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092;p38">
                <a:extLst>
                  <a:ext uri="{FF2B5EF4-FFF2-40B4-BE49-F238E27FC236}">
                    <a16:creationId xmlns:a16="http://schemas.microsoft.com/office/drawing/2014/main" id="{01465785-7BCA-4C61-ACA9-4D624FA01FC9}"/>
                  </a:ext>
                </a:extLst>
              </p:cNvPr>
              <p:cNvSpPr/>
              <p:nvPr/>
            </p:nvSpPr>
            <p:spPr>
              <a:xfrm>
                <a:off x="4966950" y="4921758"/>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093;p38">
                <a:extLst>
                  <a:ext uri="{FF2B5EF4-FFF2-40B4-BE49-F238E27FC236}">
                    <a16:creationId xmlns:a16="http://schemas.microsoft.com/office/drawing/2014/main" id="{7748833A-5B64-464E-AE52-BFBC304F6601}"/>
                  </a:ext>
                </a:extLst>
              </p:cNvPr>
              <p:cNvSpPr/>
              <p:nvPr/>
            </p:nvSpPr>
            <p:spPr>
              <a:xfrm>
                <a:off x="5061432" y="4974074"/>
                <a:ext cx="475691" cy="275248"/>
              </a:xfrm>
              <a:custGeom>
                <a:avLst/>
                <a:gdLst/>
                <a:ahLst/>
                <a:cxnLst/>
                <a:rect l="l" t="t" r="r" b="b"/>
                <a:pathLst>
                  <a:path w="475691" h="275248" extrusionOk="0">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094;p38">
                <a:extLst>
                  <a:ext uri="{FF2B5EF4-FFF2-40B4-BE49-F238E27FC236}">
                    <a16:creationId xmlns:a16="http://schemas.microsoft.com/office/drawing/2014/main" id="{F8B88BB6-9039-425D-9772-A28BDF3F8398}"/>
                  </a:ext>
                </a:extLst>
              </p:cNvPr>
              <p:cNvSpPr/>
              <p:nvPr/>
            </p:nvSpPr>
            <p:spPr>
              <a:xfrm>
                <a:off x="5061893" y="4990552"/>
                <a:ext cx="474809" cy="258770"/>
              </a:xfrm>
              <a:custGeom>
                <a:avLst/>
                <a:gdLst/>
                <a:ahLst/>
                <a:cxnLst/>
                <a:rect l="l" t="t" r="r" b="b"/>
                <a:pathLst>
                  <a:path w="474809" h="258770" extrusionOk="0">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095;p38">
                <a:extLst>
                  <a:ext uri="{FF2B5EF4-FFF2-40B4-BE49-F238E27FC236}">
                    <a16:creationId xmlns:a16="http://schemas.microsoft.com/office/drawing/2014/main" id="{13838012-6E3B-4832-865C-57C95A3BABAE}"/>
                  </a:ext>
                </a:extLst>
              </p:cNvPr>
              <p:cNvSpPr/>
              <p:nvPr/>
            </p:nvSpPr>
            <p:spPr>
              <a:xfrm>
                <a:off x="5183826" y="5052822"/>
                <a:ext cx="221040" cy="139064"/>
              </a:xfrm>
              <a:custGeom>
                <a:avLst/>
                <a:gdLst/>
                <a:ahLst/>
                <a:cxnLst/>
                <a:rect l="l" t="t" r="r" b="b"/>
                <a:pathLst>
                  <a:path w="221040" h="139064" extrusionOk="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096;p38">
                <a:extLst>
                  <a:ext uri="{FF2B5EF4-FFF2-40B4-BE49-F238E27FC236}">
                    <a16:creationId xmlns:a16="http://schemas.microsoft.com/office/drawing/2014/main" id="{AC2FED7B-E8F5-44EE-9687-826F26E1486A}"/>
                  </a:ext>
                </a:extLst>
              </p:cNvPr>
              <p:cNvSpPr/>
              <p:nvPr/>
            </p:nvSpPr>
            <p:spPr>
              <a:xfrm>
                <a:off x="5275158" y="5155977"/>
                <a:ext cx="14635" cy="19050"/>
              </a:xfrm>
              <a:custGeom>
                <a:avLst/>
                <a:gdLst/>
                <a:ahLst/>
                <a:cxnLst/>
                <a:rect l="l" t="t" r="r" b="b"/>
                <a:pathLst>
                  <a:path w="14635" h="19050" extrusionOk="0">
                    <a:moveTo>
                      <a:pt x="0" y="12859"/>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097;p38">
                <a:extLst>
                  <a:ext uri="{FF2B5EF4-FFF2-40B4-BE49-F238E27FC236}">
                    <a16:creationId xmlns:a16="http://schemas.microsoft.com/office/drawing/2014/main" id="{72699169-3616-45F6-BAE9-4F9FD3A9297E}"/>
                  </a:ext>
                </a:extLst>
              </p:cNvPr>
              <p:cNvSpPr/>
              <p:nvPr/>
            </p:nvSpPr>
            <p:spPr>
              <a:xfrm>
                <a:off x="5370766" y="5164169"/>
                <a:ext cx="31647" cy="14763"/>
              </a:xfrm>
              <a:custGeom>
                <a:avLst/>
                <a:gdLst/>
                <a:ahLst/>
                <a:cxnLst/>
                <a:rect l="l" t="t" r="r" b="b"/>
                <a:pathLst>
                  <a:path w="31647" h="14763" extrusionOk="0">
                    <a:moveTo>
                      <a:pt x="31648" y="12859"/>
                    </a:moveTo>
                    <a:lnTo>
                      <a:pt x="31648" y="0"/>
                    </a:lnTo>
                    <a:lnTo>
                      <a:pt x="0" y="2381"/>
                    </a:lnTo>
                    <a:lnTo>
                      <a:pt x="18152" y="14764"/>
                    </a:lnTo>
                    <a:lnTo>
                      <a:pt x="31648"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098;p38">
                <a:extLst>
                  <a:ext uri="{FF2B5EF4-FFF2-40B4-BE49-F238E27FC236}">
                    <a16:creationId xmlns:a16="http://schemas.microsoft.com/office/drawing/2014/main" id="{306EA271-2138-4465-97E8-4B95D975B6E6}"/>
                  </a:ext>
                </a:extLst>
              </p:cNvPr>
              <p:cNvSpPr/>
              <p:nvPr/>
            </p:nvSpPr>
            <p:spPr>
              <a:xfrm>
                <a:off x="5381410" y="5116639"/>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099;p38">
                <a:extLst>
                  <a:ext uri="{FF2B5EF4-FFF2-40B4-BE49-F238E27FC236}">
                    <a16:creationId xmlns:a16="http://schemas.microsoft.com/office/drawing/2014/main" id="{069EB9D7-4CDB-4EFB-BD2D-195251F1635B}"/>
                  </a:ext>
                </a:extLst>
              </p:cNvPr>
              <p:cNvSpPr/>
              <p:nvPr/>
            </p:nvSpPr>
            <p:spPr>
              <a:xfrm>
                <a:off x="5307090" y="5121401"/>
                <a:ext cx="35639" cy="24669"/>
              </a:xfrm>
              <a:custGeom>
                <a:avLst/>
                <a:gdLst/>
                <a:ahLst/>
                <a:cxnLst/>
                <a:rect l="l" t="t" r="r" b="b"/>
                <a:pathLst>
                  <a:path w="35639" h="24669" extrusionOk="0">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100;p38">
                <a:extLst>
                  <a:ext uri="{FF2B5EF4-FFF2-40B4-BE49-F238E27FC236}">
                    <a16:creationId xmlns:a16="http://schemas.microsoft.com/office/drawing/2014/main" id="{83D50EB5-FC32-41D3-916A-B14A5A750257}"/>
                  </a:ext>
                </a:extLst>
              </p:cNvPr>
              <p:cNvSpPr/>
              <p:nvPr/>
            </p:nvSpPr>
            <p:spPr>
              <a:xfrm>
                <a:off x="5234481" y="5079968"/>
                <a:ext cx="44382" cy="29241"/>
              </a:xfrm>
              <a:custGeom>
                <a:avLst/>
                <a:gdLst/>
                <a:ahLst/>
                <a:cxnLst/>
                <a:rect l="l" t="t" r="r" b="b"/>
                <a:pathLst>
                  <a:path w="44382" h="29241" extrusionOk="0">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101;p38">
                <a:extLst>
                  <a:ext uri="{FF2B5EF4-FFF2-40B4-BE49-F238E27FC236}">
                    <a16:creationId xmlns:a16="http://schemas.microsoft.com/office/drawing/2014/main" id="{24B3F0AC-5D61-4E6D-9B48-832D6BDEA702}"/>
                  </a:ext>
                </a:extLst>
              </p:cNvPr>
              <p:cNvSpPr/>
              <p:nvPr/>
            </p:nvSpPr>
            <p:spPr>
              <a:xfrm>
                <a:off x="5275158" y="5056536"/>
                <a:ext cx="20623" cy="18383"/>
              </a:xfrm>
              <a:custGeom>
                <a:avLst/>
                <a:gdLst/>
                <a:ahLst/>
                <a:cxnLst/>
                <a:rect l="l" t="t" r="r" b="b"/>
                <a:pathLst>
                  <a:path w="20623" h="18383" extrusionOk="0">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102;p38">
                <a:extLst>
                  <a:ext uri="{FF2B5EF4-FFF2-40B4-BE49-F238E27FC236}">
                    <a16:creationId xmlns:a16="http://schemas.microsoft.com/office/drawing/2014/main" id="{B0451FD3-9067-48C0-BC59-FA64A9650226}"/>
                  </a:ext>
                </a:extLst>
              </p:cNvPr>
              <p:cNvSpPr/>
              <p:nvPr/>
            </p:nvSpPr>
            <p:spPr>
              <a:xfrm>
                <a:off x="5183351" y="5052726"/>
                <a:ext cx="19577" cy="14573"/>
              </a:xfrm>
              <a:custGeom>
                <a:avLst/>
                <a:gdLst/>
                <a:ahLst/>
                <a:cxnLst/>
                <a:rect l="l" t="t" r="r" b="b"/>
                <a:pathLst>
                  <a:path w="19577" h="14573" extrusionOk="0">
                    <a:moveTo>
                      <a:pt x="0" y="12859"/>
                    </a:moveTo>
                    <a:lnTo>
                      <a:pt x="0" y="0"/>
                    </a:lnTo>
                    <a:lnTo>
                      <a:pt x="19578" y="2096"/>
                    </a:lnTo>
                    <a:lnTo>
                      <a:pt x="13305" y="14573"/>
                    </a:lnTo>
                    <a:lnTo>
                      <a:pt x="0"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103;p38">
                <a:extLst>
                  <a:ext uri="{FF2B5EF4-FFF2-40B4-BE49-F238E27FC236}">
                    <a16:creationId xmlns:a16="http://schemas.microsoft.com/office/drawing/2014/main" id="{0E4B14DF-62E7-4324-8D8E-E2F3AFAABE22}"/>
                  </a:ext>
                </a:extLst>
              </p:cNvPr>
              <p:cNvSpPr/>
              <p:nvPr/>
            </p:nvSpPr>
            <p:spPr>
              <a:xfrm>
                <a:off x="5184016" y="5095875"/>
                <a:ext cx="22524" cy="22764"/>
              </a:xfrm>
              <a:custGeom>
                <a:avLst/>
                <a:gdLst/>
                <a:ahLst/>
                <a:cxnLst/>
                <a:rect l="l" t="t" r="r" b="b"/>
                <a:pathLst>
                  <a:path w="22524" h="22764" extrusionOk="0">
                    <a:moveTo>
                      <a:pt x="0" y="13526"/>
                    </a:moveTo>
                    <a:lnTo>
                      <a:pt x="0" y="0"/>
                    </a:lnTo>
                    <a:lnTo>
                      <a:pt x="22524" y="0"/>
                    </a:lnTo>
                    <a:lnTo>
                      <a:pt x="17012" y="12097"/>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104;p38">
                <a:extLst>
                  <a:ext uri="{FF2B5EF4-FFF2-40B4-BE49-F238E27FC236}">
                    <a16:creationId xmlns:a16="http://schemas.microsoft.com/office/drawing/2014/main" id="{2E465676-8BC6-4B21-84C0-FA31218F667A}"/>
                  </a:ext>
                </a:extLst>
              </p:cNvPr>
              <p:cNvSpPr/>
              <p:nvPr/>
            </p:nvSpPr>
            <p:spPr>
              <a:xfrm>
                <a:off x="5183826" y="5039963"/>
                <a:ext cx="221034" cy="138969"/>
              </a:xfrm>
              <a:custGeom>
                <a:avLst/>
                <a:gdLst/>
                <a:ahLst/>
                <a:cxnLst/>
                <a:rect l="l" t="t" r="r" b="b"/>
                <a:pathLst>
                  <a:path w="221034" h="138969" extrusionOk="0">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8" name="Google Shape;4105;p38">
              <a:extLst>
                <a:ext uri="{FF2B5EF4-FFF2-40B4-BE49-F238E27FC236}">
                  <a16:creationId xmlns:a16="http://schemas.microsoft.com/office/drawing/2014/main" id="{E98CDADD-8F5B-4A1B-BDFE-ECA87019B4FD}"/>
                </a:ext>
              </a:extLst>
            </p:cNvPr>
            <p:cNvGrpSpPr/>
            <p:nvPr/>
          </p:nvGrpSpPr>
          <p:grpSpPr>
            <a:xfrm>
              <a:off x="3213031" y="4002823"/>
              <a:ext cx="664504" cy="467011"/>
              <a:chOff x="4994131" y="4819173"/>
              <a:chExt cx="664504" cy="467011"/>
            </a:xfrm>
          </p:grpSpPr>
          <p:sp>
            <p:nvSpPr>
              <p:cNvPr id="465" name="Google Shape;4106;p38">
                <a:extLst>
                  <a:ext uri="{FF2B5EF4-FFF2-40B4-BE49-F238E27FC236}">
                    <a16:creationId xmlns:a16="http://schemas.microsoft.com/office/drawing/2014/main" id="{71E99657-D696-4EA0-932F-0EF56F978085}"/>
                  </a:ext>
                </a:extLst>
              </p:cNvPr>
              <p:cNvSpPr/>
              <p:nvPr/>
            </p:nvSpPr>
            <p:spPr>
              <a:xfrm>
                <a:off x="4994131" y="4901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107;p38">
                <a:extLst>
                  <a:ext uri="{FF2B5EF4-FFF2-40B4-BE49-F238E27FC236}">
                    <a16:creationId xmlns:a16="http://schemas.microsoft.com/office/drawing/2014/main" id="{DAA5EE5D-703F-4D06-9D41-440771581127}"/>
                  </a:ext>
                </a:extLst>
              </p:cNvPr>
              <p:cNvSpPr/>
              <p:nvPr/>
            </p:nvSpPr>
            <p:spPr>
              <a:xfrm>
                <a:off x="4994226" y="5009197"/>
                <a:ext cx="65576" cy="87630"/>
              </a:xfrm>
              <a:custGeom>
                <a:avLst/>
                <a:gdLst/>
                <a:ahLst/>
                <a:cxnLst/>
                <a:rect l="l" t="t" r="r" b="b"/>
                <a:pathLst>
                  <a:path w="65576" h="87630" extrusionOk="0">
                    <a:moveTo>
                      <a:pt x="0" y="87630"/>
                    </a:moveTo>
                    <a:lnTo>
                      <a:pt x="0" y="0"/>
                    </a:lnTo>
                    <a:lnTo>
                      <a:pt x="65576"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108;p38">
                <a:extLst>
                  <a:ext uri="{FF2B5EF4-FFF2-40B4-BE49-F238E27FC236}">
                    <a16:creationId xmlns:a16="http://schemas.microsoft.com/office/drawing/2014/main" id="{BABD3A86-1128-445E-AC18-FEFBA32B99A6}"/>
                  </a:ext>
                </a:extLst>
              </p:cNvPr>
              <p:cNvSpPr/>
              <p:nvPr/>
            </p:nvSpPr>
            <p:spPr>
              <a:xfrm>
                <a:off x="5608645" y="5011483"/>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109;p38">
                <a:extLst>
                  <a:ext uri="{FF2B5EF4-FFF2-40B4-BE49-F238E27FC236}">
                    <a16:creationId xmlns:a16="http://schemas.microsoft.com/office/drawing/2014/main" id="{0AC5C386-5942-4A5C-A70D-A4010C0250D3}"/>
                  </a:ext>
                </a:extLst>
              </p:cNvPr>
              <p:cNvSpPr/>
              <p:nvPr/>
            </p:nvSpPr>
            <p:spPr>
              <a:xfrm>
                <a:off x="4994131" y="4819173"/>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110;p38">
                <a:extLst>
                  <a:ext uri="{FF2B5EF4-FFF2-40B4-BE49-F238E27FC236}">
                    <a16:creationId xmlns:a16="http://schemas.microsoft.com/office/drawing/2014/main" id="{95F877CF-3FCB-4538-B8FC-7DA720E2B786}"/>
                  </a:ext>
                </a:extLst>
              </p:cNvPr>
              <p:cNvSpPr/>
              <p:nvPr/>
            </p:nvSpPr>
            <p:spPr>
              <a:xfrm>
                <a:off x="5088612" y="4871585"/>
                <a:ext cx="475616" cy="275248"/>
              </a:xfrm>
              <a:custGeom>
                <a:avLst/>
                <a:gdLst/>
                <a:ahLst/>
                <a:cxnLst/>
                <a:rect l="l" t="t" r="r" b="b"/>
                <a:pathLst>
                  <a:path w="475616" h="275248" extrusionOk="0">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111;p38">
                <a:extLst>
                  <a:ext uri="{FF2B5EF4-FFF2-40B4-BE49-F238E27FC236}">
                    <a16:creationId xmlns:a16="http://schemas.microsoft.com/office/drawing/2014/main" id="{0B15D45E-5AB8-4D2D-B0E7-E5E3B47F9330}"/>
                  </a:ext>
                </a:extLst>
              </p:cNvPr>
              <p:cNvSpPr/>
              <p:nvPr/>
            </p:nvSpPr>
            <p:spPr>
              <a:xfrm>
                <a:off x="5089073" y="4888063"/>
                <a:ext cx="474714" cy="258770"/>
              </a:xfrm>
              <a:custGeom>
                <a:avLst/>
                <a:gdLst/>
                <a:ahLst/>
                <a:cxnLst/>
                <a:rect l="l" t="t" r="r" b="b"/>
                <a:pathLst>
                  <a:path w="474714" h="258770" extrusionOk="0">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112;p38">
                <a:extLst>
                  <a:ext uri="{FF2B5EF4-FFF2-40B4-BE49-F238E27FC236}">
                    <a16:creationId xmlns:a16="http://schemas.microsoft.com/office/drawing/2014/main" id="{C97DE6A8-E26D-49A0-8737-9D9C67981439}"/>
                  </a:ext>
                </a:extLst>
              </p:cNvPr>
              <p:cNvSpPr/>
              <p:nvPr/>
            </p:nvSpPr>
            <p:spPr>
              <a:xfrm>
                <a:off x="5211197" y="4950333"/>
                <a:ext cx="220817" cy="138588"/>
              </a:xfrm>
              <a:custGeom>
                <a:avLst/>
                <a:gdLst/>
                <a:ahLst/>
                <a:cxnLst/>
                <a:rect l="l" t="t" r="r" b="b"/>
                <a:pathLst>
                  <a:path w="220817" h="138588" extrusionOk="0">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113;p38">
                <a:extLst>
                  <a:ext uri="{FF2B5EF4-FFF2-40B4-BE49-F238E27FC236}">
                    <a16:creationId xmlns:a16="http://schemas.microsoft.com/office/drawing/2014/main" id="{4E3F9CFB-FAD1-4AA7-8B91-154781E54A53}"/>
                  </a:ext>
                </a:extLst>
              </p:cNvPr>
              <p:cNvSpPr/>
              <p:nvPr/>
            </p:nvSpPr>
            <p:spPr>
              <a:xfrm>
                <a:off x="5302433" y="5053393"/>
                <a:ext cx="14635" cy="19050"/>
              </a:xfrm>
              <a:custGeom>
                <a:avLst/>
                <a:gdLst/>
                <a:ahLst/>
                <a:cxnLst/>
                <a:rect l="l" t="t" r="r" b="b"/>
                <a:pathLst>
                  <a:path w="14635" h="19050" extrusionOk="0">
                    <a:moveTo>
                      <a:pt x="0" y="12954"/>
                    </a:moveTo>
                    <a:cubicBezTo>
                      <a:pt x="0" y="12001"/>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114;p38">
                <a:extLst>
                  <a:ext uri="{FF2B5EF4-FFF2-40B4-BE49-F238E27FC236}">
                    <a16:creationId xmlns:a16="http://schemas.microsoft.com/office/drawing/2014/main" id="{2EEA9CF9-4316-4DB6-8685-45BA9B0FE6C9}"/>
                  </a:ext>
                </a:extLst>
              </p:cNvPr>
              <p:cNvSpPr/>
              <p:nvPr/>
            </p:nvSpPr>
            <p:spPr>
              <a:xfrm>
                <a:off x="5397946" y="5061584"/>
                <a:ext cx="31647" cy="14858"/>
              </a:xfrm>
              <a:custGeom>
                <a:avLst/>
                <a:gdLst/>
                <a:ahLst/>
                <a:cxnLst/>
                <a:rect l="l" t="t" r="r" b="b"/>
                <a:pathLst>
                  <a:path w="31647" h="14858" extrusionOk="0">
                    <a:moveTo>
                      <a:pt x="31648" y="12954"/>
                    </a:moveTo>
                    <a:lnTo>
                      <a:pt x="31648" y="0"/>
                    </a:lnTo>
                    <a:lnTo>
                      <a:pt x="0" y="2477"/>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115;p38">
                <a:extLst>
                  <a:ext uri="{FF2B5EF4-FFF2-40B4-BE49-F238E27FC236}">
                    <a16:creationId xmlns:a16="http://schemas.microsoft.com/office/drawing/2014/main" id="{A5882AA9-C271-4179-A0C9-D73D25D89BDE}"/>
                  </a:ext>
                </a:extLst>
              </p:cNvPr>
              <p:cNvSpPr/>
              <p:nvPr/>
            </p:nvSpPr>
            <p:spPr>
              <a:xfrm>
                <a:off x="5408591" y="5014055"/>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116;p38">
                <a:extLst>
                  <a:ext uri="{FF2B5EF4-FFF2-40B4-BE49-F238E27FC236}">
                    <a16:creationId xmlns:a16="http://schemas.microsoft.com/office/drawing/2014/main" id="{61637456-B897-40C3-860A-FB466088E8E9}"/>
                  </a:ext>
                </a:extLst>
              </p:cNvPr>
              <p:cNvSpPr/>
              <p:nvPr/>
            </p:nvSpPr>
            <p:spPr>
              <a:xfrm>
                <a:off x="5334271" y="5018913"/>
                <a:ext cx="35639" cy="24669"/>
              </a:xfrm>
              <a:custGeom>
                <a:avLst/>
                <a:gdLst/>
                <a:ahLst/>
                <a:cxnLst/>
                <a:rect l="l" t="t" r="r" b="b"/>
                <a:pathLst>
                  <a:path w="35639" h="24669" extrusionOk="0">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117;p38">
                <a:extLst>
                  <a:ext uri="{FF2B5EF4-FFF2-40B4-BE49-F238E27FC236}">
                    <a16:creationId xmlns:a16="http://schemas.microsoft.com/office/drawing/2014/main" id="{72B0C213-7719-4215-B601-C95BBB784DE1}"/>
                  </a:ext>
                </a:extLst>
              </p:cNvPr>
              <p:cNvSpPr/>
              <p:nvPr/>
            </p:nvSpPr>
            <p:spPr>
              <a:xfrm>
                <a:off x="5261567" y="4977479"/>
                <a:ext cx="44382" cy="29146"/>
              </a:xfrm>
              <a:custGeom>
                <a:avLst/>
                <a:gdLst/>
                <a:ahLst/>
                <a:cxnLst/>
                <a:rect l="l" t="t" r="r" b="b"/>
                <a:pathLst>
                  <a:path w="44382" h="29146" extrusionOk="0">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118;p38">
                <a:extLst>
                  <a:ext uri="{FF2B5EF4-FFF2-40B4-BE49-F238E27FC236}">
                    <a16:creationId xmlns:a16="http://schemas.microsoft.com/office/drawing/2014/main" id="{0582FE53-D587-47EB-A31B-A302C28D01FE}"/>
                  </a:ext>
                </a:extLst>
              </p:cNvPr>
              <p:cNvSpPr/>
              <p:nvPr/>
            </p:nvSpPr>
            <p:spPr>
              <a:xfrm>
                <a:off x="5302338" y="4953952"/>
                <a:ext cx="20528" cy="18478"/>
              </a:xfrm>
              <a:custGeom>
                <a:avLst/>
                <a:gdLst/>
                <a:ahLst/>
                <a:cxnLst/>
                <a:rect l="l" t="t" r="r" b="b"/>
                <a:pathLst>
                  <a:path w="20528" h="18478" extrusionOk="0">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119;p38">
                <a:extLst>
                  <a:ext uri="{FF2B5EF4-FFF2-40B4-BE49-F238E27FC236}">
                    <a16:creationId xmlns:a16="http://schemas.microsoft.com/office/drawing/2014/main" id="{D1683EE2-A5F7-43D4-B835-B9C0187B9170}"/>
                  </a:ext>
                </a:extLst>
              </p:cNvPr>
              <p:cNvSpPr/>
              <p:nvPr/>
            </p:nvSpPr>
            <p:spPr>
              <a:xfrm>
                <a:off x="5210437" y="4950142"/>
                <a:ext cx="19672" cy="14668"/>
              </a:xfrm>
              <a:custGeom>
                <a:avLst/>
                <a:gdLst/>
                <a:ahLst/>
                <a:cxnLst/>
                <a:rect l="l" t="t" r="r" b="b"/>
                <a:pathLst>
                  <a:path w="19672" h="14668" extrusionOk="0">
                    <a:moveTo>
                      <a:pt x="0" y="12954"/>
                    </a:moveTo>
                    <a:lnTo>
                      <a:pt x="0" y="0"/>
                    </a:lnTo>
                    <a:lnTo>
                      <a:pt x="19673"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120;p38">
                <a:extLst>
                  <a:ext uri="{FF2B5EF4-FFF2-40B4-BE49-F238E27FC236}">
                    <a16:creationId xmlns:a16="http://schemas.microsoft.com/office/drawing/2014/main" id="{65DF3466-C53D-4BF1-BFF2-9AAE59A20FC9}"/>
                  </a:ext>
                </a:extLst>
              </p:cNvPr>
              <p:cNvSpPr/>
              <p:nvPr/>
            </p:nvSpPr>
            <p:spPr>
              <a:xfrm>
                <a:off x="5211197" y="4993481"/>
                <a:ext cx="22524" cy="22764"/>
              </a:xfrm>
              <a:custGeom>
                <a:avLst/>
                <a:gdLst/>
                <a:ahLst/>
                <a:cxnLst/>
                <a:rect l="l" t="t" r="r" b="b"/>
                <a:pathLst>
                  <a:path w="22524" h="22764" extrusionOk="0">
                    <a:moveTo>
                      <a:pt x="0" y="13430"/>
                    </a:moveTo>
                    <a:lnTo>
                      <a:pt x="0" y="0"/>
                    </a:lnTo>
                    <a:lnTo>
                      <a:pt x="22524"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121;p38">
                <a:extLst>
                  <a:ext uri="{FF2B5EF4-FFF2-40B4-BE49-F238E27FC236}">
                    <a16:creationId xmlns:a16="http://schemas.microsoft.com/office/drawing/2014/main" id="{3271F492-5C11-402D-AD1C-820F82FA358E}"/>
                  </a:ext>
                </a:extLst>
              </p:cNvPr>
              <p:cNvSpPr/>
              <p:nvPr/>
            </p:nvSpPr>
            <p:spPr>
              <a:xfrm>
                <a:off x="5211197" y="4937378"/>
                <a:ext cx="220817" cy="139065"/>
              </a:xfrm>
              <a:custGeom>
                <a:avLst/>
                <a:gdLst/>
                <a:ahLst/>
                <a:cxnLst/>
                <a:rect l="l" t="t" r="r" b="b"/>
                <a:pathLst>
                  <a:path w="220817" h="139065" extrusionOk="0">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9" name="Google Shape;4122;p38">
              <a:extLst>
                <a:ext uri="{FF2B5EF4-FFF2-40B4-BE49-F238E27FC236}">
                  <a16:creationId xmlns:a16="http://schemas.microsoft.com/office/drawing/2014/main" id="{0DCEBAE8-6D84-4F18-8B5F-5276527F4FD5}"/>
                </a:ext>
              </a:extLst>
            </p:cNvPr>
            <p:cNvGrpSpPr/>
            <p:nvPr/>
          </p:nvGrpSpPr>
          <p:grpSpPr>
            <a:xfrm>
              <a:off x="3192597" y="3904144"/>
              <a:ext cx="664599" cy="467011"/>
              <a:chOff x="4973697" y="4720494"/>
              <a:chExt cx="664599" cy="467011"/>
            </a:xfrm>
          </p:grpSpPr>
          <p:sp>
            <p:nvSpPr>
              <p:cNvPr id="449" name="Google Shape;4123;p38">
                <a:extLst>
                  <a:ext uri="{FF2B5EF4-FFF2-40B4-BE49-F238E27FC236}">
                    <a16:creationId xmlns:a16="http://schemas.microsoft.com/office/drawing/2014/main" id="{10F71DBB-E456-4BE5-844B-CCCEC8CA3F62}"/>
                  </a:ext>
                </a:extLst>
              </p:cNvPr>
              <p:cNvSpPr/>
              <p:nvPr/>
            </p:nvSpPr>
            <p:spPr>
              <a:xfrm>
                <a:off x="4973697" y="480288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124;p38">
                <a:extLst>
                  <a:ext uri="{FF2B5EF4-FFF2-40B4-BE49-F238E27FC236}">
                    <a16:creationId xmlns:a16="http://schemas.microsoft.com/office/drawing/2014/main" id="{1110DD7E-01B7-4250-8927-9E77E766FBB2}"/>
                  </a:ext>
                </a:extLst>
              </p:cNvPr>
              <p:cNvSpPr/>
              <p:nvPr/>
            </p:nvSpPr>
            <p:spPr>
              <a:xfrm>
                <a:off x="4973792" y="491051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125;p38">
                <a:extLst>
                  <a:ext uri="{FF2B5EF4-FFF2-40B4-BE49-F238E27FC236}">
                    <a16:creationId xmlns:a16="http://schemas.microsoft.com/office/drawing/2014/main" id="{0EF31F68-5442-4406-8D86-A822FACB3EC4}"/>
                  </a:ext>
                </a:extLst>
              </p:cNvPr>
              <p:cNvSpPr/>
              <p:nvPr/>
            </p:nvSpPr>
            <p:spPr>
              <a:xfrm>
                <a:off x="5588212" y="4912804"/>
                <a:ext cx="50084" cy="118109"/>
              </a:xfrm>
              <a:custGeom>
                <a:avLst/>
                <a:gdLst/>
                <a:ahLst/>
                <a:cxnLst/>
                <a:rect l="l" t="t" r="r" b="b"/>
                <a:pathLst>
                  <a:path w="50084" h="118109" extrusionOk="0">
                    <a:moveTo>
                      <a:pt x="50085" y="0"/>
                    </a:moveTo>
                    <a:lnTo>
                      <a:pt x="50085" y="82391"/>
                    </a:lnTo>
                    <a:lnTo>
                      <a:pt x="16536"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126;p38">
                <a:extLst>
                  <a:ext uri="{FF2B5EF4-FFF2-40B4-BE49-F238E27FC236}">
                    <a16:creationId xmlns:a16="http://schemas.microsoft.com/office/drawing/2014/main" id="{E218B061-B019-48A0-84BE-C2ECC164348D}"/>
                  </a:ext>
                </a:extLst>
              </p:cNvPr>
              <p:cNvSpPr/>
              <p:nvPr/>
            </p:nvSpPr>
            <p:spPr>
              <a:xfrm>
                <a:off x="4973697" y="472049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127;p38">
                <a:extLst>
                  <a:ext uri="{FF2B5EF4-FFF2-40B4-BE49-F238E27FC236}">
                    <a16:creationId xmlns:a16="http://schemas.microsoft.com/office/drawing/2014/main" id="{4068ED14-5F90-4A35-B8F2-E10FEC4672C1}"/>
                  </a:ext>
                </a:extLst>
              </p:cNvPr>
              <p:cNvSpPr/>
              <p:nvPr/>
            </p:nvSpPr>
            <p:spPr>
              <a:xfrm>
                <a:off x="5068198" y="4772810"/>
                <a:ext cx="475691" cy="275343"/>
              </a:xfrm>
              <a:custGeom>
                <a:avLst/>
                <a:gdLst/>
                <a:ahLst/>
                <a:cxnLst/>
                <a:rect l="l" t="t" r="r" b="b"/>
                <a:pathLst>
                  <a:path w="475691" h="275343" extrusionOk="0">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128;p38">
                <a:extLst>
                  <a:ext uri="{FF2B5EF4-FFF2-40B4-BE49-F238E27FC236}">
                    <a16:creationId xmlns:a16="http://schemas.microsoft.com/office/drawing/2014/main" id="{8D4C5A73-40E1-49D0-BA7C-39FD84EF299B}"/>
                  </a:ext>
                </a:extLst>
              </p:cNvPr>
              <p:cNvSpPr/>
              <p:nvPr/>
            </p:nvSpPr>
            <p:spPr>
              <a:xfrm>
                <a:off x="5068640" y="4789288"/>
                <a:ext cx="474809" cy="258865"/>
              </a:xfrm>
              <a:custGeom>
                <a:avLst/>
                <a:gdLst/>
                <a:ahLst/>
                <a:cxnLst/>
                <a:rect l="l" t="t" r="r" b="b"/>
                <a:pathLst>
                  <a:path w="474809" h="258865" extrusionOk="0">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129;p38">
                <a:extLst>
                  <a:ext uri="{FF2B5EF4-FFF2-40B4-BE49-F238E27FC236}">
                    <a16:creationId xmlns:a16="http://schemas.microsoft.com/office/drawing/2014/main" id="{DB644255-3091-4D14-A0C3-8E6639ED4473}"/>
                  </a:ext>
                </a:extLst>
              </p:cNvPr>
              <p:cNvSpPr/>
              <p:nvPr/>
            </p:nvSpPr>
            <p:spPr>
              <a:xfrm>
                <a:off x="5190479" y="4851558"/>
                <a:ext cx="221040" cy="139065"/>
              </a:xfrm>
              <a:custGeom>
                <a:avLst/>
                <a:gdLst/>
                <a:ahLst/>
                <a:cxnLst/>
                <a:rect l="l" t="t" r="r" b="b"/>
                <a:pathLst>
                  <a:path w="221040" h="139065" extrusionOk="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130;p38">
                <a:extLst>
                  <a:ext uri="{FF2B5EF4-FFF2-40B4-BE49-F238E27FC236}">
                    <a16:creationId xmlns:a16="http://schemas.microsoft.com/office/drawing/2014/main" id="{D0030E43-1D38-4A4D-9672-CCC20A462108}"/>
                  </a:ext>
                </a:extLst>
              </p:cNvPr>
              <p:cNvSpPr/>
              <p:nvPr/>
            </p:nvSpPr>
            <p:spPr>
              <a:xfrm>
                <a:off x="5282000" y="4954714"/>
                <a:ext cx="14540" cy="19050"/>
              </a:xfrm>
              <a:custGeom>
                <a:avLst/>
                <a:gdLst/>
                <a:ahLst/>
                <a:cxnLst/>
                <a:rect l="l" t="t" r="r" b="b"/>
                <a:pathLst>
                  <a:path w="14540" h="19050" extrusionOk="0">
                    <a:moveTo>
                      <a:pt x="0" y="12954"/>
                    </a:moveTo>
                    <a:cubicBezTo>
                      <a:pt x="0" y="12002"/>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131;p38">
                <a:extLst>
                  <a:ext uri="{FF2B5EF4-FFF2-40B4-BE49-F238E27FC236}">
                    <a16:creationId xmlns:a16="http://schemas.microsoft.com/office/drawing/2014/main" id="{0BB9E8BA-0FE6-49AC-B6AD-C93E7D501B7E}"/>
                  </a:ext>
                </a:extLst>
              </p:cNvPr>
              <p:cNvSpPr/>
              <p:nvPr/>
            </p:nvSpPr>
            <p:spPr>
              <a:xfrm>
                <a:off x="5377608" y="4962906"/>
                <a:ext cx="31552" cy="14858"/>
              </a:xfrm>
              <a:custGeom>
                <a:avLst/>
                <a:gdLst/>
                <a:ahLst/>
                <a:cxnLst/>
                <a:rect l="l" t="t" r="r" b="b"/>
                <a:pathLst>
                  <a:path w="31552" h="14858" extrusionOk="0">
                    <a:moveTo>
                      <a:pt x="31552" y="12859"/>
                    </a:moveTo>
                    <a:lnTo>
                      <a:pt x="31552" y="0"/>
                    </a:lnTo>
                    <a:lnTo>
                      <a:pt x="0" y="2381"/>
                    </a:lnTo>
                    <a:lnTo>
                      <a:pt x="18152" y="14859"/>
                    </a:lnTo>
                    <a:lnTo>
                      <a:pt x="31552"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132;p38">
                <a:extLst>
                  <a:ext uri="{FF2B5EF4-FFF2-40B4-BE49-F238E27FC236}">
                    <a16:creationId xmlns:a16="http://schemas.microsoft.com/office/drawing/2014/main" id="{BA1F63C9-ED65-4894-AE90-03FC477036D9}"/>
                  </a:ext>
                </a:extLst>
              </p:cNvPr>
              <p:cNvSpPr/>
              <p:nvPr/>
            </p:nvSpPr>
            <p:spPr>
              <a:xfrm>
                <a:off x="5388158" y="491537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133;p38">
                <a:extLst>
                  <a:ext uri="{FF2B5EF4-FFF2-40B4-BE49-F238E27FC236}">
                    <a16:creationId xmlns:a16="http://schemas.microsoft.com/office/drawing/2014/main" id="{8843CA91-B39D-4991-97F9-75DECCBF5B99}"/>
                  </a:ext>
                </a:extLst>
              </p:cNvPr>
              <p:cNvSpPr/>
              <p:nvPr/>
            </p:nvSpPr>
            <p:spPr>
              <a:xfrm>
                <a:off x="5313838" y="4920138"/>
                <a:ext cx="35639" cy="24765"/>
              </a:xfrm>
              <a:custGeom>
                <a:avLst/>
                <a:gdLst/>
                <a:ahLst/>
                <a:cxnLst/>
                <a:rect l="l" t="t" r="r" b="b"/>
                <a:pathLst>
                  <a:path w="35639" h="24765"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134;p38">
                <a:extLst>
                  <a:ext uri="{FF2B5EF4-FFF2-40B4-BE49-F238E27FC236}">
                    <a16:creationId xmlns:a16="http://schemas.microsoft.com/office/drawing/2014/main" id="{A123D630-323A-41CC-87D8-E8BEBC4C67A5}"/>
                  </a:ext>
                </a:extLst>
              </p:cNvPr>
              <p:cNvSpPr/>
              <p:nvPr/>
            </p:nvSpPr>
            <p:spPr>
              <a:xfrm>
                <a:off x="5241229" y="4878705"/>
                <a:ext cx="44382" cy="29241"/>
              </a:xfrm>
              <a:custGeom>
                <a:avLst/>
                <a:gdLst/>
                <a:ahLst/>
                <a:cxnLst/>
                <a:rect l="l" t="t" r="r" b="b"/>
                <a:pathLst>
                  <a:path w="44382" h="29241" extrusionOk="0">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135;p38">
                <a:extLst>
                  <a:ext uri="{FF2B5EF4-FFF2-40B4-BE49-F238E27FC236}">
                    <a16:creationId xmlns:a16="http://schemas.microsoft.com/office/drawing/2014/main" id="{3FDE2C58-37FE-49E7-9B87-1A80E90BAEDD}"/>
                  </a:ext>
                </a:extLst>
              </p:cNvPr>
              <p:cNvSpPr/>
              <p:nvPr/>
            </p:nvSpPr>
            <p:spPr>
              <a:xfrm>
                <a:off x="5282000" y="4855273"/>
                <a:ext cx="20528" cy="18478"/>
              </a:xfrm>
              <a:custGeom>
                <a:avLst/>
                <a:gdLst/>
                <a:ahLst/>
                <a:cxnLst/>
                <a:rect l="l" t="t" r="r" b="b"/>
                <a:pathLst>
                  <a:path w="20528" h="18478" extrusionOk="0">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136;p38">
                <a:extLst>
                  <a:ext uri="{FF2B5EF4-FFF2-40B4-BE49-F238E27FC236}">
                    <a16:creationId xmlns:a16="http://schemas.microsoft.com/office/drawing/2014/main" id="{8D3510D1-B02D-4BA5-A90D-89EA88F5119F}"/>
                  </a:ext>
                </a:extLst>
              </p:cNvPr>
              <p:cNvSpPr/>
              <p:nvPr/>
            </p:nvSpPr>
            <p:spPr>
              <a:xfrm>
                <a:off x="5190099" y="4851463"/>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137;p38">
                <a:extLst>
                  <a:ext uri="{FF2B5EF4-FFF2-40B4-BE49-F238E27FC236}">
                    <a16:creationId xmlns:a16="http://schemas.microsoft.com/office/drawing/2014/main" id="{289BB1EB-30F0-46F7-A6C9-67179893258D}"/>
                  </a:ext>
                </a:extLst>
              </p:cNvPr>
              <p:cNvSpPr/>
              <p:nvPr/>
            </p:nvSpPr>
            <p:spPr>
              <a:xfrm>
                <a:off x="5190859" y="4894802"/>
                <a:ext cx="22428" cy="22764"/>
              </a:xfrm>
              <a:custGeom>
                <a:avLst/>
                <a:gdLst/>
                <a:ahLst/>
                <a:cxnLst/>
                <a:rect l="l" t="t" r="r" b="b"/>
                <a:pathLst>
                  <a:path w="22428" h="22764" extrusionOk="0">
                    <a:moveTo>
                      <a:pt x="0" y="13430"/>
                    </a:moveTo>
                    <a:lnTo>
                      <a:pt x="0" y="0"/>
                    </a:lnTo>
                    <a:lnTo>
                      <a:pt x="22429"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138;p38">
                <a:extLst>
                  <a:ext uri="{FF2B5EF4-FFF2-40B4-BE49-F238E27FC236}">
                    <a16:creationId xmlns:a16="http://schemas.microsoft.com/office/drawing/2014/main" id="{CE555787-1A79-4ECA-984D-668B5E99BC71}"/>
                  </a:ext>
                </a:extLst>
              </p:cNvPr>
              <p:cNvSpPr/>
              <p:nvPr/>
            </p:nvSpPr>
            <p:spPr>
              <a:xfrm>
                <a:off x="5190764" y="4838795"/>
                <a:ext cx="221036" cy="139064"/>
              </a:xfrm>
              <a:custGeom>
                <a:avLst/>
                <a:gdLst/>
                <a:ahLst/>
                <a:cxnLst/>
                <a:rect l="l" t="t" r="r" b="b"/>
                <a:pathLst>
                  <a:path w="221036" h="139064" extrusionOk="0">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4139;p38">
              <a:extLst>
                <a:ext uri="{FF2B5EF4-FFF2-40B4-BE49-F238E27FC236}">
                  <a16:creationId xmlns:a16="http://schemas.microsoft.com/office/drawing/2014/main" id="{9E23EBEA-28A1-4632-AD93-3DC2775016CA}"/>
                </a:ext>
              </a:extLst>
            </p:cNvPr>
            <p:cNvGrpSpPr/>
            <p:nvPr/>
          </p:nvGrpSpPr>
          <p:grpSpPr>
            <a:xfrm>
              <a:off x="3220919" y="3808894"/>
              <a:ext cx="664504" cy="467011"/>
              <a:chOff x="5002019" y="4625244"/>
              <a:chExt cx="664504" cy="467011"/>
            </a:xfrm>
          </p:grpSpPr>
          <p:sp>
            <p:nvSpPr>
              <p:cNvPr id="433" name="Google Shape;4140;p38">
                <a:extLst>
                  <a:ext uri="{FF2B5EF4-FFF2-40B4-BE49-F238E27FC236}">
                    <a16:creationId xmlns:a16="http://schemas.microsoft.com/office/drawing/2014/main" id="{75033FE6-7ED2-4E97-B8A7-E87782A83D5C}"/>
                  </a:ext>
                </a:extLst>
              </p:cNvPr>
              <p:cNvSpPr/>
              <p:nvPr/>
            </p:nvSpPr>
            <p:spPr>
              <a:xfrm>
                <a:off x="5002019" y="470763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141;p38">
                <a:extLst>
                  <a:ext uri="{FF2B5EF4-FFF2-40B4-BE49-F238E27FC236}">
                    <a16:creationId xmlns:a16="http://schemas.microsoft.com/office/drawing/2014/main" id="{49EA3C65-DEE6-46FC-A6C4-4A0D10A97599}"/>
                  </a:ext>
                </a:extLst>
              </p:cNvPr>
              <p:cNvSpPr/>
              <p:nvPr/>
            </p:nvSpPr>
            <p:spPr>
              <a:xfrm>
                <a:off x="5002019" y="481526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142;p38">
                <a:extLst>
                  <a:ext uri="{FF2B5EF4-FFF2-40B4-BE49-F238E27FC236}">
                    <a16:creationId xmlns:a16="http://schemas.microsoft.com/office/drawing/2014/main" id="{70ADBB9F-49CF-4364-BD53-6EC14DCF69BC}"/>
                  </a:ext>
                </a:extLst>
              </p:cNvPr>
              <p:cNvSpPr/>
              <p:nvPr/>
            </p:nvSpPr>
            <p:spPr>
              <a:xfrm>
                <a:off x="5616534" y="481755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143;p38">
                <a:extLst>
                  <a:ext uri="{FF2B5EF4-FFF2-40B4-BE49-F238E27FC236}">
                    <a16:creationId xmlns:a16="http://schemas.microsoft.com/office/drawing/2014/main" id="{5C8AF9D5-3977-4DC1-9181-56AC466DDFEA}"/>
                  </a:ext>
                </a:extLst>
              </p:cNvPr>
              <p:cNvSpPr/>
              <p:nvPr/>
            </p:nvSpPr>
            <p:spPr>
              <a:xfrm>
                <a:off x="5002019" y="462524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144;p38">
                <a:extLst>
                  <a:ext uri="{FF2B5EF4-FFF2-40B4-BE49-F238E27FC236}">
                    <a16:creationId xmlns:a16="http://schemas.microsoft.com/office/drawing/2014/main" id="{ADE3DCB5-DACA-4A06-841C-D86A572B772A}"/>
                  </a:ext>
                </a:extLst>
              </p:cNvPr>
              <p:cNvSpPr/>
              <p:nvPr/>
            </p:nvSpPr>
            <p:spPr>
              <a:xfrm>
                <a:off x="5096424" y="4677655"/>
                <a:ext cx="475693" cy="275248"/>
              </a:xfrm>
              <a:custGeom>
                <a:avLst/>
                <a:gdLst/>
                <a:ahLst/>
                <a:cxnLst/>
                <a:rect l="l" t="t" r="r" b="b"/>
                <a:pathLst>
                  <a:path w="475693" h="275248" extrusionOk="0">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145;p38">
                <a:extLst>
                  <a:ext uri="{FF2B5EF4-FFF2-40B4-BE49-F238E27FC236}">
                    <a16:creationId xmlns:a16="http://schemas.microsoft.com/office/drawing/2014/main" id="{B5972F63-EB64-4273-8165-C3B1FEAC5E60}"/>
                  </a:ext>
                </a:extLst>
              </p:cNvPr>
              <p:cNvSpPr/>
              <p:nvPr/>
            </p:nvSpPr>
            <p:spPr>
              <a:xfrm>
                <a:off x="5096866" y="4694134"/>
                <a:ext cx="474809" cy="258770"/>
              </a:xfrm>
              <a:custGeom>
                <a:avLst/>
                <a:gdLst/>
                <a:ahLst/>
                <a:cxnLst/>
                <a:rect l="l" t="t" r="r" b="b"/>
                <a:pathLst>
                  <a:path w="474809" h="258770" extrusionOk="0">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146;p38">
                <a:extLst>
                  <a:ext uri="{FF2B5EF4-FFF2-40B4-BE49-F238E27FC236}">
                    <a16:creationId xmlns:a16="http://schemas.microsoft.com/office/drawing/2014/main" id="{CD852226-E6DD-4A12-A7D2-42E83E4AF4A0}"/>
                  </a:ext>
                </a:extLst>
              </p:cNvPr>
              <p:cNvSpPr/>
              <p:nvPr/>
            </p:nvSpPr>
            <p:spPr>
              <a:xfrm>
                <a:off x="5218990" y="4756403"/>
                <a:ext cx="221102" cy="139065"/>
              </a:xfrm>
              <a:custGeom>
                <a:avLst/>
                <a:gdLst/>
                <a:ahLst/>
                <a:cxnLst/>
                <a:rect l="l" t="t" r="r" b="b"/>
                <a:pathLst>
                  <a:path w="221102" h="139065" extrusionOk="0">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147;p38">
                <a:extLst>
                  <a:ext uri="{FF2B5EF4-FFF2-40B4-BE49-F238E27FC236}">
                    <a16:creationId xmlns:a16="http://schemas.microsoft.com/office/drawing/2014/main" id="{6EE05FF1-89B1-4643-8382-E34CA57DE9F6}"/>
                  </a:ext>
                </a:extLst>
              </p:cNvPr>
              <p:cNvSpPr/>
              <p:nvPr/>
            </p:nvSpPr>
            <p:spPr>
              <a:xfrm>
                <a:off x="5310227" y="4859464"/>
                <a:ext cx="14635" cy="19050"/>
              </a:xfrm>
              <a:custGeom>
                <a:avLst/>
                <a:gdLst/>
                <a:ahLst/>
                <a:cxnLst/>
                <a:rect l="l" t="t" r="r" b="b"/>
                <a:pathLst>
                  <a:path w="14635" h="19050" extrusionOk="0">
                    <a:moveTo>
                      <a:pt x="0" y="12954"/>
                    </a:moveTo>
                    <a:cubicBezTo>
                      <a:pt x="0" y="12002"/>
                      <a:pt x="0" y="0"/>
                      <a:pt x="0" y="0"/>
                    </a:cubicBezTo>
                    <a:lnTo>
                      <a:pt x="14636"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148;p38">
                <a:extLst>
                  <a:ext uri="{FF2B5EF4-FFF2-40B4-BE49-F238E27FC236}">
                    <a16:creationId xmlns:a16="http://schemas.microsoft.com/office/drawing/2014/main" id="{3A2942BF-AAB8-4287-8E12-EE8D078C9DDB}"/>
                  </a:ext>
                </a:extLst>
              </p:cNvPr>
              <p:cNvSpPr/>
              <p:nvPr/>
            </p:nvSpPr>
            <p:spPr>
              <a:xfrm>
                <a:off x="5405835" y="4867656"/>
                <a:ext cx="31647" cy="14858"/>
              </a:xfrm>
              <a:custGeom>
                <a:avLst/>
                <a:gdLst/>
                <a:ahLst/>
                <a:cxnLst/>
                <a:rect l="l" t="t" r="r" b="b"/>
                <a:pathLst>
                  <a:path w="31647" h="14858" extrusionOk="0">
                    <a:moveTo>
                      <a:pt x="31648" y="12954"/>
                    </a:moveTo>
                    <a:lnTo>
                      <a:pt x="31648" y="0"/>
                    </a:lnTo>
                    <a:lnTo>
                      <a:pt x="0" y="2476"/>
                    </a:lnTo>
                    <a:lnTo>
                      <a:pt x="18152" y="14859"/>
                    </a:lnTo>
                    <a:lnTo>
                      <a:pt x="31648"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149;p38">
                <a:extLst>
                  <a:ext uri="{FF2B5EF4-FFF2-40B4-BE49-F238E27FC236}">
                    <a16:creationId xmlns:a16="http://schemas.microsoft.com/office/drawing/2014/main" id="{E34A99F8-5B49-4E15-90D9-B4ADCD02911E}"/>
                  </a:ext>
                </a:extLst>
              </p:cNvPr>
              <p:cNvSpPr/>
              <p:nvPr/>
            </p:nvSpPr>
            <p:spPr>
              <a:xfrm>
                <a:off x="5416479" y="4820126"/>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150;p38">
                <a:extLst>
                  <a:ext uri="{FF2B5EF4-FFF2-40B4-BE49-F238E27FC236}">
                    <a16:creationId xmlns:a16="http://schemas.microsoft.com/office/drawing/2014/main" id="{DE75A7F4-8DD1-47BA-9EF7-7D1961AEFC07}"/>
                  </a:ext>
                </a:extLst>
              </p:cNvPr>
              <p:cNvSpPr/>
              <p:nvPr/>
            </p:nvSpPr>
            <p:spPr>
              <a:xfrm>
                <a:off x="5342159" y="4824983"/>
                <a:ext cx="35544" cy="24669"/>
              </a:xfrm>
              <a:custGeom>
                <a:avLst/>
                <a:gdLst/>
                <a:ahLst/>
                <a:cxnLst/>
                <a:rect l="l" t="t" r="r" b="b"/>
                <a:pathLst>
                  <a:path w="35544" h="24669" extrusionOk="0">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151;p38">
                <a:extLst>
                  <a:ext uri="{FF2B5EF4-FFF2-40B4-BE49-F238E27FC236}">
                    <a16:creationId xmlns:a16="http://schemas.microsoft.com/office/drawing/2014/main" id="{C5BFFF52-96DA-48EE-8D40-4EA2E11FAEB8}"/>
                  </a:ext>
                </a:extLst>
              </p:cNvPr>
              <p:cNvSpPr/>
              <p:nvPr/>
            </p:nvSpPr>
            <p:spPr>
              <a:xfrm>
                <a:off x="5269455" y="4783550"/>
                <a:ext cx="44382" cy="29241"/>
              </a:xfrm>
              <a:custGeom>
                <a:avLst/>
                <a:gdLst/>
                <a:ahLst/>
                <a:cxnLst/>
                <a:rect l="l" t="t" r="r" b="b"/>
                <a:pathLst>
                  <a:path w="44382" h="29241" extrusionOk="0">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152;p38">
                <a:extLst>
                  <a:ext uri="{FF2B5EF4-FFF2-40B4-BE49-F238E27FC236}">
                    <a16:creationId xmlns:a16="http://schemas.microsoft.com/office/drawing/2014/main" id="{3DB2C5B6-481B-43A5-A10B-F3568222F793}"/>
                  </a:ext>
                </a:extLst>
              </p:cNvPr>
              <p:cNvSpPr/>
              <p:nvPr/>
            </p:nvSpPr>
            <p:spPr>
              <a:xfrm>
                <a:off x="5310227" y="4760118"/>
                <a:ext cx="20528" cy="18383"/>
              </a:xfrm>
              <a:custGeom>
                <a:avLst/>
                <a:gdLst/>
                <a:ahLst/>
                <a:cxnLst/>
                <a:rect l="l" t="t" r="r" b="b"/>
                <a:pathLst>
                  <a:path w="20528" h="18383" extrusionOk="0">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153;p38">
                <a:extLst>
                  <a:ext uri="{FF2B5EF4-FFF2-40B4-BE49-F238E27FC236}">
                    <a16:creationId xmlns:a16="http://schemas.microsoft.com/office/drawing/2014/main" id="{C107E682-FC01-40C3-9CAB-62BCB71F2FAD}"/>
                  </a:ext>
                </a:extLst>
              </p:cNvPr>
              <p:cNvSpPr/>
              <p:nvPr/>
            </p:nvSpPr>
            <p:spPr>
              <a:xfrm>
                <a:off x="5218325" y="475621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154;p38">
                <a:extLst>
                  <a:ext uri="{FF2B5EF4-FFF2-40B4-BE49-F238E27FC236}">
                    <a16:creationId xmlns:a16="http://schemas.microsoft.com/office/drawing/2014/main" id="{B31D279A-C2DE-4283-AD8B-00D1CFDC9B47}"/>
                  </a:ext>
                </a:extLst>
              </p:cNvPr>
              <p:cNvSpPr/>
              <p:nvPr/>
            </p:nvSpPr>
            <p:spPr>
              <a:xfrm>
                <a:off x="5219085" y="4799552"/>
                <a:ext cx="22524" cy="22764"/>
              </a:xfrm>
              <a:custGeom>
                <a:avLst/>
                <a:gdLst/>
                <a:ahLst/>
                <a:cxnLst/>
                <a:rect l="l" t="t" r="r" b="b"/>
                <a:pathLst>
                  <a:path w="22524" h="22764" extrusionOk="0">
                    <a:moveTo>
                      <a:pt x="0" y="13430"/>
                    </a:moveTo>
                    <a:lnTo>
                      <a:pt x="0" y="0"/>
                    </a:lnTo>
                    <a:lnTo>
                      <a:pt x="22524" y="0"/>
                    </a:lnTo>
                    <a:lnTo>
                      <a:pt x="17012" y="12001"/>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155;p38">
                <a:extLst>
                  <a:ext uri="{FF2B5EF4-FFF2-40B4-BE49-F238E27FC236}">
                    <a16:creationId xmlns:a16="http://schemas.microsoft.com/office/drawing/2014/main" id="{9812BECE-9755-4EA7-B8C5-A1CB8CF2C306}"/>
                  </a:ext>
                </a:extLst>
              </p:cNvPr>
              <p:cNvSpPr/>
              <p:nvPr/>
            </p:nvSpPr>
            <p:spPr>
              <a:xfrm>
                <a:off x="5218990" y="4743450"/>
                <a:ext cx="221102" cy="139065"/>
              </a:xfrm>
              <a:custGeom>
                <a:avLst/>
                <a:gdLst/>
                <a:ahLst/>
                <a:cxnLst/>
                <a:rect l="l" t="t" r="r" b="b"/>
                <a:pathLst>
                  <a:path w="221102" h="139065" extrusionOk="0">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1" name="Google Shape;4156;p38">
              <a:extLst>
                <a:ext uri="{FF2B5EF4-FFF2-40B4-BE49-F238E27FC236}">
                  <a16:creationId xmlns:a16="http://schemas.microsoft.com/office/drawing/2014/main" id="{5C29A4B6-4F82-42AF-B244-A21D05D2B633}"/>
                </a:ext>
              </a:extLst>
            </p:cNvPr>
            <p:cNvGrpSpPr/>
            <p:nvPr/>
          </p:nvGrpSpPr>
          <p:grpSpPr>
            <a:xfrm>
              <a:off x="3200486" y="3710215"/>
              <a:ext cx="664598" cy="467011"/>
              <a:chOff x="4981586" y="4526565"/>
              <a:chExt cx="664598" cy="467011"/>
            </a:xfrm>
          </p:grpSpPr>
          <p:sp>
            <p:nvSpPr>
              <p:cNvPr id="417" name="Google Shape;4157;p38">
                <a:extLst>
                  <a:ext uri="{FF2B5EF4-FFF2-40B4-BE49-F238E27FC236}">
                    <a16:creationId xmlns:a16="http://schemas.microsoft.com/office/drawing/2014/main" id="{33C202EB-D035-4DE5-A2FB-602793B38D6D}"/>
                  </a:ext>
                </a:extLst>
              </p:cNvPr>
              <p:cNvSpPr/>
              <p:nvPr/>
            </p:nvSpPr>
            <p:spPr>
              <a:xfrm>
                <a:off x="4981586" y="4608957"/>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58;p38">
                <a:extLst>
                  <a:ext uri="{FF2B5EF4-FFF2-40B4-BE49-F238E27FC236}">
                    <a16:creationId xmlns:a16="http://schemas.microsoft.com/office/drawing/2014/main" id="{34269CB8-CA42-4BA9-8D5C-33B6BF5CFDB8}"/>
                  </a:ext>
                </a:extLst>
              </p:cNvPr>
              <p:cNvSpPr/>
              <p:nvPr/>
            </p:nvSpPr>
            <p:spPr>
              <a:xfrm>
                <a:off x="4981681" y="471658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59;p38">
                <a:extLst>
                  <a:ext uri="{FF2B5EF4-FFF2-40B4-BE49-F238E27FC236}">
                    <a16:creationId xmlns:a16="http://schemas.microsoft.com/office/drawing/2014/main" id="{0C5CFDB9-F49C-46F3-8859-B73A59AEDC51}"/>
                  </a:ext>
                </a:extLst>
              </p:cNvPr>
              <p:cNvSpPr/>
              <p:nvPr/>
            </p:nvSpPr>
            <p:spPr>
              <a:xfrm>
                <a:off x="5596100" y="4718875"/>
                <a:ext cx="50084" cy="118109"/>
              </a:xfrm>
              <a:custGeom>
                <a:avLst/>
                <a:gdLst/>
                <a:ahLst/>
                <a:cxnLst/>
                <a:rect l="l" t="t" r="r" b="b"/>
                <a:pathLst>
                  <a:path w="50084" h="118109" extrusionOk="0">
                    <a:moveTo>
                      <a:pt x="50085" y="0"/>
                    </a:moveTo>
                    <a:lnTo>
                      <a:pt x="50085" y="82391"/>
                    </a:lnTo>
                    <a:lnTo>
                      <a:pt x="16442" y="118110"/>
                    </a:lnTo>
                    <a:lnTo>
                      <a:pt x="0" y="23813"/>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160;p38">
                <a:extLst>
                  <a:ext uri="{FF2B5EF4-FFF2-40B4-BE49-F238E27FC236}">
                    <a16:creationId xmlns:a16="http://schemas.microsoft.com/office/drawing/2014/main" id="{7B50A92D-7258-412A-9F75-A4812F7CEA99}"/>
                  </a:ext>
                </a:extLst>
              </p:cNvPr>
              <p:cNvSpPr/>
              <p:nvPr/>
            </p:nvSpPr>
            <p:spPr>
              <a:xfrm>
                <a:off x="4981586" y="4526565"/>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161;p38">
                <a:extLst>
                  <a:ext uri="{FF2B5EF4-FFF2-40B4-BE49-F238E27FC236}">
                    <a16:creationId xmlns:a16="http://schemas.microsoft.com/office/drawing/2014/main" id="{4FCEB519-B098-4914-A823-42E6D24EE9DA}"/>
                  </a:ext>
                </a:extLst>
              </p:cNvPr>
              <p:cNvSpPr/>
              <p:nvPr/>
            </p:nvSpPr>
            <p:spPr>
              <a:xfrm>
                <a:off x="5076086" y="4578881"/>
                <a:ext cx="475673" cy="275344"/>
              </a:xfrm>
              <a:custGeom>
                <a:avLst/>
                <a:gdLst/>
                <a:ahLst/>
                <a:cxnLst/>
                <a:rect l="l" t="t" r="r" b="b"/>
                <a:pathLst>
                  <a:path w="475673" h="275344" extrusionOk="0">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162;p38">
                <a:extLst>
                  <a:ext uri="{FF2B5EF4-FFF2-40B4-BE49-F238E27FC236}">
                    <a16:creationId xmlns:a16="http://schemas.microsoft.com/office/drawing/2014/main" id="{520A6E5F-80C9-4FE7-A341-CE4D68152BC4}"/>
                  </a:ext>
                </a:extLst>
              </p:cNvPr>
              <p:cNvSpPr/>
              <p:nvPr/>
            </p:nvSpPr>
            <p:spPr>
              <a:xfrm>
                <a:off x="5076528" y="4595360"/>
                <a:ext cx="474809" cy="258865"/>
              </a:xfrm>
              <a:custGeom>
                <a:avLst/>
                <a:gdLst/>
                <a:ahLst/>
                <a:cxnLst/>
                <a:rect l="l" t="t" r="r" b="b"/>
                <a:pathLst>
                  <a:path w="474809" h="258865" extrusionOk="0">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163;p38">
                <a:extLst>
                  <a:ext uri="{FF2B5EF4-FFF2-40B4-BE49-F238E27FC236}">
                    <a16:creationId xmlns:a16="http://schemas.microsoft.com/office/drawing/2014/main" id="{81BF16DB-D88D-4912-9FAE-35E335B911B5}"/>
                  </a:ext>
                </a:extLst>
              </p:cNvPr>
              <p:cNvSpPr/>
              <p:nvPr/>
            </p:nvSpPr>
            <p:spPr>
              <a:xfrm>
                <a:off x="5197892" y="4657629"/>
                <a:ext cx="221515" cy="139160"/>
              </a:xfrm>
              <a:custGeom>
                <a:avLst/>
                <a:gdLst/>
                <a:ahLst/>
                <a:cxnLst/>
                <a:rect l="l" t="t" r="r" b="b"/>
                <a:pathLst>
                  <a:path w="221515" h="139160" extrusionOk="0">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164;p38">
                <a:extLst>
                  <a:ext uri="{FF2B5EF4-FFF2-40B4-BE49-F238E27FC236}">
                    <a16:creationId xmlns:a16="http://schemas.microsoft.com/office/drawing/2014/main" id="{7BFBFD00-93F0-4102-AB62-E4C7FF13EC51}"/>
                  </a:ext>
                </a:extLst>
              </p:cNvPr>
              <p:cNvSpPr/>
              <p:nvPr/>
            </p:nvSpPr>
            <p:spPr>
              <a:xfrm>
                <a:off x="5289888" y="4760785"/>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165;p38">
                <a:extLst>
                  <a:ext uri="{FF2B5EF4-FFF2-40B4-BE49-F238E27FC236}">
                    <a16:creationId xmlns:a16="http://schemas.microsoft.com/office/drawing/2014/main" id="{AEA019F0-D6B7-48E9-AA28-3DF76B6F8D3B}"/>
                  </a:ext>
                </a:extLst>
              </p:cNvPr>
              <p:cNvSpPr/>
              <p:nvPr/>
            </p:nvSpPr>
            <p:spPr>
              <a:xfrm>
                <a:off x="5385496" y="4768976"/>
                <a:ext cx="31552" cy="14858"/>
              </a:xfrm>
              <a:custGeom>
                <a:avLst/>
                <a:gdLst/>
                <a:ahLst/>
                <a:cxnLst/>
                <a:rect l="l" t="t" r="r" b="b"/>
                <a:pathLst>
                  <a:path w="31552" h="14858" extrusionOk="0">
                    <a:moveTo>
                      <a:pt x="31552" y="12954"/>
                    </a:moveTo>
                    <a:lnTo>
                      <a:pt x="31552" y="0"/>
                    </a:lnTo>
                    <a:lnTo>
                      <a:pt x="0" y="2477"/>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166;p38">
                <a:extLst>
                  <a:ext uri="{FF2B5EF4-FFF2-40B4-BE49-F238E27FC236}">
                    <a16:creationId xmlns:a16="http://schemas.microsoft.com/office/drawing/2014/main" id="{1094872C-F3C7-4256-8CB2-22C8965B292B}"/>
                  </a:ext>
                </a:extLst>
              </p:cNvPr>
              <p:cNvSpPr/>
              <p:nvPr/>
            </p:nvSpPr>
            <p:spPr>
              <a:xfrm>
                <a:off x="5396046" y="472144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167;p38">
                <a:extLst>
                  <a:ext uri="{FF2B5EF4-FFF2-40B4-BE49-F238E27FC236}">
                    <a16:creationId xmlns:a16="http://schemas.microsoft.com/office/drawing/2014/main" id="{AAE67F86-52ED-453E-AF14-C5905AEE82C9}"/>
                  </a:ext>
                </a:extLst>
              </p:cNvPr>
              <p:cNvSpPr/>
              <p:nvPr/>
            </p:nvSpPr>
            <p:spPr>
              <a:xfrm>
                <a:off x="5321441" y="4726305"/>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168;p38">
                <a:extLst>
                  <a:ext uri="{FF2B5EF4-FFF2-40B4-BE49-F238E27FC236}">
                    <a16:creationId xmlns:a16="http://schemas.microsoft.com/office/drawing/2014/main" id="{69AF2D45-6DA9-4B4B-95BC-A25531E1FF3D}"/>
                  </a:ext>
                </a:extLst>
              </p:cNvPr>
              <p:cNvSpPr/>
              <p:nvPr/>
            </p:nvSpPr>
            <p:spPr>
              <a:xfrm>
                <a:off x="5249117" y="4684871"/>
                <a:ext cx="44382" cy="29146"/>
              </a:xfrm>
              <a:custGeom>
                <a:avLst/>
                <a:gdLst/>
                <a:ahLst/>
                <a:cxnLst/>
                <a:rect l="l" t="t" r="r" b="b"/>
                <a:pathLst>
                  <a:path w="44382" h="29146" extrusionOk="0">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169;p38">
                <a:extLst>
                  <a:ext uri="{FF2B5EF4-FFF2-40B4-BE49-F238E27FC236}">
                    <a16:creationId xmlns:a16="http://schemas.microsoft.com/office/drawing/2014/main" id="{0F997A36-0823-499B-B6D9-0DEF82367D66}"/>
                  </a:ext>
                </a:extLst>
              </p:cNvPr>
              <p:cNvSpPr/>
              <p:nvPr/>
            </p:nvSpPr>
            <p:spPr>
              <a:xfrm>
                <a:off x="5289888" y="4661344"/>
                <a:ext cx="20528" cy="18478"/>
              </a:xfrm>
              <a:custGeom>
                <a:avLst/>
                <a:gdLst/>
                <a:ahLst/>
                <a:cxnLst/>
                <a:rect l="l" t="t" r="r" b="b"/>
                <a:pathLst>
                  <a:path w="20528" h="18478" extrusionOk="0">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170;p38">
                <a:extLst>
                  <a:ext uri="{FF2B5EF4-FFF2-40B4-BE49-F238E27FC236}">
                    <a16:creationId xmlns:a16="http://schemas.microsoft.com/office/drawing/2014/main" id="{A3F87C67-BEA9-418D-BDA2-98F16E697D42}"/>
                  </a:ext>
                </a:extLst>
              </p:cNvPr>
              <p:cNvSpPr/>
              <p:nvPr/>
            </p:nvSpPr>
            <p:spPr>
              <a:xfrm>
                <a:off x="5197987" y="4657534"/>
                <a:ext cx="19577" cy="14668"/>
              </a:xfrm>
              <a:custGeom>
                <a:avLst/>
                <a:gdLst/>
                <a:ahLst/>
                <a:cxnLst/>
                <a:rect l="l" t="t" r="r" b="b"/>
                <a:pathLst>
                  <a:path w="19577" h="14668" extrusionOk="0">
                    <a:moveTo>
                      <a:pt x="0" y="12954"/>
                    </a:moveTo>
                    <a:lnTo>
                      <a:pt x="0" y="0"/>
                    </a:lnTo>
                    <a:lnTo>
                      <a:pt x="19578" y="2096"/>
                    </a:lnTo>
                    <a:lnTo>
                      <a:pt x="13305" y="14668"/>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171;p38">
                <a:extLst>
                  <a:ext uri="{FF2B5EF4-FFF2-40B4-BE49-F238E27FC236}">
                    <a16:creationId xmlns:a16="http://schemas.microsoft.com/office/drawing/2014/main" id="{582967D0-0BB4-40F8-9BC1-FCA822D9100E}"/>
                  </a:ext>
                </a:extLst>
              </p:cNvPr>
              <p:cNvSpPr/>
              <p:nvPr/>
            </p:nvSpPr>
            <p:spPr>
              <a:xfrm>
                <a:off x="5198652" y="4700873"/>
                <a:ext cx="22428" cy="22764"/>
              </a:xfrm>
              <a:custGeom>
                <a:avLst/>
                <a:gdLst/>
                <a:ahLst/>
                <a:cxnLst/>
                <a:rect l="l" t="t" r="r" b="b"/>
                <a:pathLst>
                  <a:path w="22428" h="22764" extrusionOk="0">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172;p38">
                <a:extLst>
                  <a:ext uri="{FF2B5EF4-FFF2-40B4-BE49-F238E27FC236}">
                    <a16:creationId xmlns:a16="http://schemas.microsoft.com/office/drawing/2014/main" id="{AD319D03-A194-47A0-A9D3-8C094B90C03E}"/>
                  </a:ext>
                </a:extLst>
              </p:cNvPr>
              <p:cNvSpPr/>
              <p:nvPr/>
            </p:nvSpPr>
            <p:spPr>
              <a:xfrm>
                <a:off x="5197892" y="4644961"/>
                <a:ext cx="221610" cy="138874"/>
              </a:xfrm>
              <a:custGeom>
                <a:avLst/>
                <a:gdLst/>
                <a:ahLst/>
                <a:cxnLst/>
                <a:rect l="l" t="t" r="r" b="b"/>
                <a:pathLst>
                  <a:path w="221610" h="138874" extrusionOk="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4173;p38">
              <a:extLst>
                <a:ext uri="{FF2B5EF4-FFF2-40B4-BE49-F238E27FC236}">
                  <a16:creationId xmlns:a16="http://schemas.microsoft.com/office/drawing/2014/main" id="{361EAE8F-067A-400E-B5DB-ED58D8FD50D3}"/>
                </a:ext>
              </a:extLst>
            </p:cNvPr>
            <p:cNvGrpSpPr/>
            <p:nvPr/>
          </p:nvGrpSpPr>
          <p:grpSpPr>
            <a:xfrm>
              <a:off x="2181300" y="4477454"/>
              <a:ext cx="746806" cy="516445"/>
              <a:chOff x="3962400" y="5293804"/>
              <a:chExt cx="746806" cy="516445"/>
            </a:xfrm>
          </p:grpSpPr>
          <p:sp>
            <p:nvSpPr>
              <p:cNvPr id="398" name="Google Shape;4174;p38">
                <a:extLst>
                  <a:ext uri="{FF2B5EF4-FFF2-40B4-BE49-F238E27FC236}">
                    <a16:creationId xmlns:a16="http://schemas.microsoft.com/office/drawing/2014/main" id="{C9D7D650-4724-47CD-A12E-F0AAE54C6D30}"/>
                  </a:ext>
                </a:extLst>
              </p:cNvPr>
              <p:cNvSpPr/>
              <p:nvPr/>
            </p:nvSpPr>
            <p:spPr>
              <a:xfrm>
                <a:off x="3962400"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4175;p38">
                <a:extLst>
                  <a:ext uri="{FF2B5EF4-FFF2-40B4-BE49-F238E27FC236}">
                    <a16:creationId xmlns:a16="http://schemas.microsoft.com/office/drawing/2014/main" id="{C31D8D44-F9B9-4091-8885-783E5C57E752}"/>
                  </a:ext>
                </a:extLst>
              </p:cNvPr>
              <p:cNvSpPr/>
              <p:nvPr/>
            </p:nvSpPr>
            <p:spPr>
              <a:xfrm>
                <a:off x="4044607"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176;p38">
                <a:extLst>
                  <a:ext uri="{FF2B5EF4-FFF2-40B4-BE49-F238E27FC236}">
                    <a16:creationId xmlns:a16="http://schemas.microsoft.com/office/drawing/2014/main" id="{3BEBBE64-3454-4C21-A550-A0992C457E43}"/>
                  </a:ext>
                </a:extLst>
              </p:cNvPr>
              <p:cNvSpPr/>
              <p:nvPr/>
            </p:nvSpPr>
            <p:spPr>
              <a:xfrm>
                <a:off x="4044702"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177;p38">
                <a:extLst>
                  <a:ext uri="{FF2B5EF4-FFF2-40B4-BE49-F238E27FC236}">
                    <a16:creationId xmlns:a16="http://schemas.microsoft.com/office/drawing/2014/main" id="{EE3A896B-B87A-485C-9210-C52CF3869BC8}"/>
                  </a:ext>
                </a:extLst>
              </p:cNvPr>
              <p:cNvSpPr/>
              <p:nvPr/>
            </p:nvSpPr>
            <p:spPr>
              <a:xfrm>
                <a:off x="4659217"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178;p38">
                <a:extLst>
                  <a:ext uri="{FF2B5EF4-FFF2-40B4-BE49-F238E27FC236}">
                    <a16:creationId xmlns:a16="http://schemas.microsoft.com/office/drawing/2014/main" id="{B36030E3-7532-44B3-A70B-EA69290CA78E}"/>
                  </a:ext>
                </a:extLst>
              </p:cNvPr>
              <p:cNvSpPr/>
              <p:nvPr/>
            </p:nvSpPr>
            <p:spPr>
              <a:xfrm>
                <a:off x="4044607"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179;p38">
                <a:extLst>
                  <a:ext uri="{FF2B5EF4-FFF2-40B4-BE49-F238E27FC236}">
                    <a16:creationId xmlns:a16="http://schemas.microsoft.com/office/drawing/2014/main" id="{7853EFC4-9BC0-4158-8C64-CAE340E66427}"/>
                  </a:ext>
                </a:extLst>
              </p:cNvPr>
              <p:cNvSpPr/>
              <p:nvPr/>
            </p:nvSpPr>
            <p:spPr>
              <a:xfrm>
                <a:off x="4139107" y="5346215"/>
                <a:ext cx="475657" cy="275248"/>
              </a:xfrm>
              <a:custGeom>
                <a:avLst/>
                <a:gdLst/>
                <a:ahLst/>
                <a:cxnLst/>
                <a:rect l="l" t="t" r="r" b="b"/>
                <a:pathLst>
                  <a:path w="475657"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180;p38">
                <a:extLst>
                  <a:ext uri="{FF2B5EF4-FFF2-40B4-BE49-F238E27FC236}">
                    <a16:creationId xmlns:a16="http://schemas.microsoft.com/office/drawing/2014/main" id="{A09354FD-3876-4B1C-BDF1-0538BCE7ABE4}"/>
                  </a:ext>
                </a:extLst>
              </p:cNvPr>
              <p:cNvSpPr/>
              <p:nvPr/>
            </p:nvSpPr>
            <p:spPr>
              <a:xfrm>
                <a:off x="4139550"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181;p38">
                <a:extLst>
                  <a:ext uri="{FF2B5EF4-FFF2-40B4-BE49-F238E27FC236}">
                    <a16:creationId xmlns:a16="http://schemas.microsoft.com/office/drawing/2014/main" id="{71A2AB19-899E-4045-A8B6-7110011DEDEE}"/>
                  </a:ext>
                </a:extLst>
              </p:cNvPr>
              <p:cNvSpPr/>
              <p:nvPr/>
            </p:nvSpPr>
            <p:spPr>
              <a:xfrm>
                <a:off x="4261389" y="5424963"/>
                <a:ext cx="221102" cy="138970"/>
              </a:xfrm>
              <a:custGeom>
                <a:avLst/>
                <a:gdLst/>
                <a:ahLst/>
                <a:cxnLst/>
                <a:rect l="l" t="t" r="r" b="b"/>
                <a:pathLst>
                  <a:path w="221102" h="138970" extrusionOk="0">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182;p38">
                <a:extLst>
                  <a:ext uri="{FF2B5EF4-FFF2-40B4-BE49-F238E27FC236}">
                    <a16:creationId xmlns:a16="http://schemas.microsoft.com/office/drawing/2014/main" id="{9ACCF845-EB98-4734-8B0E-FC1F783CA2F5}"/>
                  </a:ext>
                </a:extLst>
              </p:cNvPr>
              <p:cNvSpPr/>
              <p:nvPr/>
            </p:nvSpPr>
            <p:spPr>
              <a:xfrm>
                <a:off x="4352910"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183;p38">
                <a:extLst>
                  <a:ext uri="{FF2B5EF4-FFF2-40B4-BE49-F238E27FC236}">
                    <a16:creationId xmlns:a16="http://schemas.microsoft.com/office/drawing/2014/main" id="{426E72F2-3E85-4F0E-8B8E-BE2E0F5CA442}"/>
                  </a:ext>
                </a:extLst>
              </p:cNvPr>
              <p:cNvSpPr/>
              <p:nvPr/>
            </p:nvSpPr>
            <p:spPr>
              <a:xfrm>
                <a:off x="4448518" y="5536215"/>
                <a:ext cx="31552" cy="14858"/>
              </a:xfrm>
              <a:custGeom>
                <a:avLst/>
                <a:gdLst/>
                <a:ahLst/>
                <a:cxnLst/>
                <a:rect l="l" t="t" r="r" b="b"/>
                <a:pathLst>
                  <a:path w="31552" h="14858" extrusionOk="0">
                    <a:moveTo>
                      <a:pt x="31553" y="12954"/>
                    </a:moveTo>
                    <a:lnTo>
                      <a:pt x="31553" y="0"/>
                    </a:lnTo>
                    <a:lnTo>
                      <a:pt x="0" y="2476"/>
                    </a:lnTo>
                    <a:lnTo>
                      <a:pt x="18152" y="14859"/>
                    </a:lnTo>
                    <a:lnTo>
                      <a:pt x="31553"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84;p38">
                <a:extLst>
                  <a:ext uri="{FF2B5EF4-FFF2-40B4-BE49-F238E27FC236}">
                    <a16:creationId xmlns:a16="http://schemas.microsoft.com/office/drawing/2014/main" id="{536579E2-3076-4043-BC0F-57E133BBE804}"/>
                  </a:ext>
                </a:extLst>
              </p:cNvPr>
              <p:cNvSpPr/>
              <p:nvPr/>
            </p:nvSpPr>
            <p:spPr>
              <a:xfrm>
                <a:off x="4459162" y="5488685"/>
                <a:ext cx="23664" cy="13049"/>
              </a:xfrm>
              <a:custGeom>
                <a:avLst/>
                <a:gdLst/>
                <a:ahLst/>
                <a:cxnLst/>
                <a:rect l="l" t="t" r="r" b="b"/>
                <a:pathLst>
                  <a:path w="23664" h="13049" extrusionOk="0">
                    <a:moveTo>
                      <a:pt x="23664" y="13049"/>
                    </a:moveTo>
                    <a:lnTo>
                      <a:pt x="23664" y="0"/>
                    </a:lnTo>
                    <a:lnTo>
                      <a:pt x="0" y="8573"/>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85;p38">
                <a:extLst>
                  <a:ext uri="{FF2B5EF4-FFF2-40B4-BE49-F238E27FC236}">
                    <a16:creationId xmlns:a16="http://schemas.microsoft.com/office/drawing/2014/main" id="{C77CA604-CAF2-4292-9A0B-FE1E4A70749D}"/>
                  </a:ext>
                </a:extLst>
              </p:cNvPr>
              <p:cNvSpPr/>
              <p:nvPr/>
            </p:nvSpPr>
            <p:spPr>
              <a:xfrm>
                <a:off x="4384748"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86;p38">
                <a:extLst>
                  <a:ext uri="{FF2B5EF4-FFF2-40B4-BE49-F238E27FC236}">
                    <a16:creationId xmlns:a16="http://schemas.microsoft.com/office/drawing/2014/main" id="{0F63FC67-8B12-43F2-AD8D-5E9E33AB388B}"/>
                  </a:ext>
                </a:extLst>
              </p:cNvPr>
              <p:cNvSpPr/>
              <p:nvPr/>
            </p:nvSpPr>
            <p:spPr>
              <a:xfrm>
                <a:off x="4312139"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87;p38">
                <a:extLst>
                  <a:ext uri="{FF2B5EF4-FFF2-40B4-BE49-F238E27FC236}">
                    <a16:creationId xmlns:a16="http://schemas.microsoft.com/office/drawing/2014/main" id="{7A075854-9D2E-43D7-9559-888D8108031D}"/>
                  </a:ext>
                </a:extLst>
              </p:cNvPr>
              <p:cNvSpPr/>
              <p:nvPr/>
            </p:nvSpPr>
            <p:spPr>
              <a:xfrm>
                <a:off x="4352910"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88;p38">
                <a:extLst>
                  <a:ext uri="{FF2B5EF4-FFF2-40B4-BE49-F238E27FC236}">
                    <a16:creationId xmlns:a16="http://schemas.microsoft.com/office/drawing/2014/main" id="{7893DF9E-8D63-43FC-B401-E625B5420CA0}"/>
                  </a:ext>
                </a:extLst>
              </p:cNvPr>
              <p:cNvSpPr/>
              <p:nvPr/>
            </p:nvSpPr>
            <p:spPr>
              <a:xfrm>
                <a:off x="4261008"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89;p38">
                <a:extLst>
                  <a:ext uri="{FF2B5EF4-FFF2-40B4-BE49-F238E27FC236}">
                    <a16:creationId xmlns:a16="http://schemas.microsoft.com/office/drawing/2014/main" id="{673752C2-0064-4B1D-92B5-4768D618D820}"/>
                  </a:ext>
                </a:extLst>
              </p:cNvPr>
              <p:cNvSpPr/>
              <p:nvPr/>
            </p:nvSpPr>
            <p:spPr>
              <a:xfrm>
                <a:off x="4261769"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90;p38">
                <a:extLst>
                  <a:ext uri="{FF2B5EF4-FFF2-40B4-BE49-F238E27FC236}">
                    <a16:creationId xmlns:a16="http://schemas.microsoft.com/office/drawing/2014/main" id="{9F67BFD0-16AA-45C7-8140-2EEFE7C59206}"/>
                  </a:ext>
                </a:extLst>
              </p:cNvPr>
              <p:cNvSpPr/>
              <p:nvPr/>
            </p:nvSpPr>
            <p:spPr>
              <a:xfrm>
                <a:off x="4261389" y="5412009"/>
                <a:ext cx="221197" cy="139065"/>
              </a:xfrm>
              <a:custGeom>
                <a:avLst/>
                <a:gdLst/>
                <a:ahLst/>
                <a:cxnLst/>
                <a:rect l="l" t="t" r="r" b="b"/>
                <a:pathLst>
                  <a:path w="221197" h="139065" extrusionOk="0">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 name="Google Shape;4191;p38">
              <a:extLst>
                <a:ext uri="{FF2B5EF4-FFF2-40B4-BE49-F238E27FC236}">
                  <a16:creationId xmlns:a16="http://schemas.microsoft.com/office/drawing/2014/main" id="{89ECA1FA-9AA5-4399-97DB-6C70B92702F4}"/>
                </a:ext>
              </a:extLst>
            </p:cNvPr>
            <p:cNvGrpSpPr/>
            <p:nvPr/>
          </p:nvGrpSpPr>
          <p:grpSpPr>
            <a:xfrm>
              <a:off x="2290688" y="4374965"/>
              <a:ext cx="664599" cy="467010"/>
              <a:chOff x="4071788" y="5191315"/>
              <a:chExt cx="664599" cy="467010"/>
            </a:xfrm>
          </p:grpSpPr>
          <p:sp>
            <p:nvSpPr>
              <p:cNvPr id="382" name="Google Shape;4192;p38">
                <a:extLst>
                  <a:ext uri="{FF2B5EF4-FFF2-40B4-BE49-F238E27FC236}">
                    <a16:creationId xmlns:a16="http://schemas.microsoft.com/office/drawing/2014/main" id="{9C2CA598-21B3-4703-B764-93DCCDFD0C29}"/>
                  </a:ext>
                </a:extLst>
              </p:cNvPr>
              <p:cNvSpPr/>
              <p:nvPr/>
            </p:nvSpPr>
            <p:spPr>
              <a:xfrm>
                <a:off x="4071788" y="5273706"/>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4193;p38">
                <a:extLst>
                  <a:ext uri="{FF2B5EF4-FFF2-40B4-BE49-F238E27FC236}">
                    <a16:creationId xmlns:a16="http://schemas.microsoft.com/office/drawing/2014/main" id="{C6166381-39E8-4D3B-A097-1CA209ABD985}"/>
                  </a:ext>
                </a:extLst>
              </p:cNvPr>
              <p:cNvSpPr/>
              <p:nvPr/>
            </p:nvSpPr>
            <p:spPr>
              <a:xfrm>
                <a:off x="4071883" y="5381339"/>
                <a:ext cx="65671" cy="87630"/>
              </a:xfrm>
              <a:custGeom>
                <a:avLst/>
                <a:gdLst/>
                <a:ahLst/>
                <a:cxnLst/>
                <a:rect l="l" t="t" r="r" b="b"/>
                <a:pathLst>
                  <a:path w="65671" h="87630"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4194;p38">
                <a:extLst>
                  <a:ext uri="{FF2B5EF4-FFF2-40B4-BE49-F238E27FC236}">
                    <a16:creationId xmlns:a16="http://schemas.microsoft.com/office/drawing/2014/main" id="{2F030681-1871-40F8-9CC6-C812D71FC7B8}"/>
                  </a:ext>
                </a:extLst>
              </p:cNvPr>
              <p:cNvSpPr/>
              <p:nvPr/>
            </p:nvSpPr>
            <p:spPr>
              <a:xfrm>
                <a:off x="4686303" y="5383625"/>
                <a:ext cx="50084" cy="118109"/>
              </a:xfrm>
              <a:custGeom>
                <a:avLst/>
                <a:gdLst/>
                <a:ahLst/>
                <a:cxnLst/>
                <a:rect l="l" t="t" r="r" b="b"/>
                <a:pathLst>
                  <a:path w="50084" h="118109" extrusionOk="0">
                    <a:moveTo>
                      <a:pt x="50085" y="0"/>
                    </a:moveTo>
                    <a:lnTo>
                      <a:pt x="50085" y="82391"/>
                    </a:lnTo>
                    <a:lnTo>
                      <a:pt x="16442" y="118110"/>
                    </a:lnTo>
                    <a:lnTo>
                      <a:pt x="0" y="23717"/>
                    </a:lnTo>
                    <a:lnTo>
                      <a:pt x="5008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4195;p38">
                <a:extLst>
                  <a:ext uri="{FF2B5EF4-FFF2-40B4-BE49-F238E27FC236}">
                    <a16:creationId xmlns:a16="http://schemas.microsoft.com/office/drawing/2014/main" id="{2B330780-365D-4F78-B8EA-FDD7A8F8B382}"/>
                  </a:ext>
                </a:extLst>
              </p:cNvPr>
              <p:cNvSpPr/>
              <p:nvPr/>
            </p:nvSpPr>
            <p:spPr>
              <a:xfrm>
                <a:off x="4071788" y="5191315"/>
                <a:ext cx="664504" cy="384619"/>
              </a:xfrm>
              <a:custGeom>
                <a:avLst/>
                <a:gdLst/>
                <a:ahLst/>
                <a:cxnLst/>
                <a:rect l="l" t="t" r="r" b="b"/>
                <a:pathLst>
                  <a:path w="664504" h="384619" extrusionOk="0">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4196;p38">
                <a:extLst>
                  <a:ext uri="{FF2B5EF4-FFF2-40B4-BE49-F238E27FC236}">
                    <a16:creationId xmlns:a16="http://schemas.microsoft.com/office/drawing/2014/main" id="{5983A4D3-E257-4D5A-8468-1D65BAF98F73}"/>
                  </a:ext>
                </a:extLst>
              </p:cNvPr>
              <p:cNvSpPr/>
              <p:nvPr/>
            </p:nvSpPr>
            <p:spPr>
              <a:xfrm>
                <a:off x="4166288" y="5243631"/>
                <a:ext cx="475673" cy="275343"/>
              </a:xfrm>
              <a:custGeom>
                <a:avLst/>
                <a:gdLst/>
                <a:ahLst/>
                <a:cxnLst/>
                <a:rect l="l" t="t" r="r" b="b"/>
                <a:pathLst>
                  <a:path w="475673" h="275343" extrusionOk="0">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4197;p38">
                <a:extLst>
                  <a:ext uri="{FF2B5EF4-FFF2-40B4-BE49-F238E27FC236}">
                    <a16:creationId xmlns:a16="http://schemas.microsoft.com/office/drawing/2014/main" id="{B12A719E-ED4B-4426-8C2C-12D3CD4F5023}"/>
                  </a:ext>
                </a:extLst>
              </p:cNvPr>
              <p:cNvSpPr/>
              <p:nvPr/>
            </p:nvSpPr>
            <p:spPr>
              <a:xfrm>
                <a:off x="4166731" y="5260109"/>
                <a:ext cx="474809" cy="258865"/>
              </a:xfrm>
              <a:custGeom>
                <a:avLst/>
                <a:gdLst/>
                <a:ahLst/>
                <a:cxnLst/>
                <a:rect l="l" t="t" r="r" b="b"/>
                <a:pathLst>
                  <a:path w="474809" h="258865" extrusionOk="0">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4198;p38">
                <a:extLst>
                  <a:ext uri="{FF2B5EF4-FFF2-40B4-BE49-F238E27FC236}">
                    <a16:creationId xmlns:a16="http://schemas.microsoft.com/office/drawing/2014/main" id="{1EBD2B3D-8860-460F-8212-5E60E3067F55}"/>
                  </a:ext>
                </a:extLst>
              </p:cNvPr>
              <p:cNvSpPr/>
              <p:nvPr/>
            </p:nvSpPr>
            <p:spPr>
              <a:xfrm>
                <a:off x="4287999" y="5322379"/>
                <a:ext cx="221706" cy="139065"/>
              </a:xfrm>
              <a:custGeom>
                <a:avLst/>
                <a:gdLst/>
                <a:ahLst/>
                <a:cxnLst/>
                <a:rect l="l" t="t" r="r" b="b"/>
                <a:pathLst>
                  <a:path w="221706" h="139065" extrusionOk="0">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4199;p38">
                <a:extLst>
                  <a:ext uri="{FF2B5EF4-FFF2-40B4-BE49-F238E27FC236}">
                    <a16:creationId xmlns:a16="http://schemas.microsoft.com/office/drawing/2014/main" id="{B068AC58-A767-4C96-ADC6-CB0BF295616F}"/>
                  </a:ext>
                </a:extLst>
              </p:cNvPr>
              <p:cNvSpPr/>
              <p:nvPr/>
            </p:nvSpPr>
            <p:spPr>
              <a:xfrm>
                <a:off x="4380566" y="5425821"/>
                <a:ext cx="14540" cy="19050"/>
              </a:xfrm>
              <a:custGeom>
                <a:avLst/>
                <a:gdLst/>
                <a:ahLst/>
                <a:cxnLst/>
                <a:rect l="l" t="t" r="r" b="b"/>
                <a:pathLst>
                  <a:path w="14540" h="19050" extrusionOk="0">
                    <a:moveTo>
                      <a:pt x="0" y="12954"/>
                    </a:moveTo>
                    <a:cubicBezTo>
                      <a:pt x="0" y="12001"/>
                      <a:pt x="0" y="0"/>
                      <a:pt x="0" y="0"/>
                    </a:cubicBezTo>
                    <a:lnTo>
                      <a:pt x="14541" y="9525"/>
                    </a:lnTo>
                    <a:lnTo>
                      <a:pt x="8173"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4200;p38">
                <a:extLst>
                  <a:ext uri="{FF2B5EF4-FFF2-40B4-BE49-F238E27FC236}">
                    <a16:creationId xmlns:a16="http://schemas.microsoft.com/office/drawing/2014/main" id="{5DE64906-1ED5-46DC-95A4-8DA0B763C217}"/>
                  </a:ext>
                </a:extLst>
              </p:cNvPr>
              <p:cNvSpPr/>
              <p:nvPr/>
            </p:nvSpPr>
            <p:spPr>
              <a:xfrm>
                <a:off x="4475699" y="5433726"/>
                <a:ext cx="31552" cy="14763"/>
              </a:xfrm>
              <a:custGeom>
                <a:avLst/>
                <a:gdLst/>
                <a:ahLst/>
                <a:cxnLst/>
                <a:rect l="l" t="t" r="r" b="b"/>
                <a:pathLst>
                  <a:path w="31552" h="14763" extrusionOk="0">
                    <a:moveTo>
                      <a:pt x="31553" y="12859"/>
                    </a:moveTo>
                    <a:lnTo>
                      <a:pt x="31553" y="0"/>
                    </a:lnTo>
                    <a:lnTo>
                      <a:pt x="0" y="2381"/>
                    </a:lnTo>
                    <a:lnTo>
                      <a:pt x="18152" y="14764"/>
                    </a:lnTo>
                    <a:lnTo>
                      <a:pt x="31553" y="1285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4201;p38">
                <a:extLst>
                  <a:ext uri="{FF2B5EF4-FFF2-40B4-BE49-F238E27FC236}">
                    <a16:creationId xmlns:a16="http://schemas.microsoft.com/office/drawing/2014/main" id="{C28234B1-B2EA-4511-A112-BEDA6C62B09B}"/>
                  </a:ext>
                </a:extLst>
              </p:cNvPr>
              <p:cNvSpPr/>
              <p:nvPr/>
            </p:nvSpPr>
            <p:spPr>
              <a:xfrm>
                <a:off x="4486248" y="5386197"/>
                <a:ext cx="23664" cy="13049"/>
              </a:xfrm>
              <a:custGeom>
                <a:avLst/>
                <a:gdLst/>
                <a:ahLst/>
                <a:cxnLst/>
                <a:rect l="l" t="t" r="r" b="b"/>
                <a:pathLst>
                  <a:path w="23664" h="13049" extrusionOk="0">
                    <a:moveTo>
                      <a:pt x="23664" y="13049"/>
                    </a:moveTo>
                    <a:lnTo>
                      <a:pt x="23664" y="0"/>
                    </a:lnTo>
                    <a:lnTo>
                      <a:pt x="0" y="8572"/>
                    </a:lnTo>
                    <a:lnTo>
                      <a:pt x="23664"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4202;p38">
                <a:extLst>
                  <a:ext uri="{FF2B5EF4-FFF2-40B4-BE49-F238E27FC236}">
                    <a16:creationId xmlns:a16="http://schemas.microsoft.com/office/drawing/2014/main" id="{21B9D02A-72A8-4C28-BDEB-A0E5E55B1318}"/>
                  </a:ext>
                </a:extLst>
              </p:cNvPr>
              <p:cNvSpPr/>
              <p:nvPr/>
            </p:nvSpPr>
            <p:spPr>
              <a:xfrm>
                <a:off x="4411929" y="5390959"/>
                <a:ext cx="35639" cy="24764"/>
              </a:xfrm>
              <a:custGeom>
                <a:avLst/>
                <a:gdLst/>
                <a:ahLst/>
                <a:cxnLst/>
                <a:rect l="l" t="t" r="r" b="b"/>
                <a:pathLst>
                  <a:path w="35639" h="24764" extrusionOk="0">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4203;p38">
                <a:extLst>
                  <a:ext uri="{FF2B5EF4-FFF2-40B4-BE49-F238E27FC236}">
                    <a16:creationId xmlns:a16="http://schemas.microsoft.com/office/drawing/2014/main" id="{5C201DDA-B693-4D46-B4D4-09096DC37DF0}"/>
                  </a:ext>
                </a:extLst>
              </p:cNvPr>
              <p:cNvSpPr/>
              <p:nvPr/>
            </p:nvSpPr>
            <p:spPr>
              <a:xfrm>
                <a:off x="4339320" y="5349621"/>
                <a:ext cx="44382" cy="29146"/>
              </a:xfrm>
              <a:custGeom>
                <a:avLst/>
                <a:gdLst/>
                <a:ahLst/>
                <a:cxnLst/>
                <a:rect l="l" t="t" r="r" b="b"/>
                <a:pathLst>
                  <a:path w="44382" h="29146" extrusionOk="0">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4204;p38">
                <a:extLst>
                  <a:ext uri="{FF2B5EF4-FFF2-40B4-BE49-F238E27FC236}">
                    <a16:creationId xmlns:a16="http://schemas.microsoft.com/office/drawing/2014/main" id="{98B23C6F-3EBC-4D65-B8ED-0ACA629BD8E3}"/>
                  </a:ext>
                </a:extLst>
              </p:cNvPr>
              <p:cNvSpPr/>
              <p:nvPr/>
            </p:nvSpPr>
            <p:spPr>
              <a:xfrm>
                <a:off x="4380091" y="5326094"/>
                <a:ext cx="20528" cy="18383"/>
              </a:xfrm>
              <a:custGeom>
                <a:avLst/>
                <a:gdLst/>
                <a:ahLst/>
                <a:cxnLst/>
                <a:rect l="l" t="t" r="r" b="b"/>
                <a:pathLst>
                  <a:path w="20528" h="18383" extrusionOk="0">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4205;p38">
                <a:extLst>
                  <a:ext uri="{FF2B5EF4-FFF2-40B4-BE49-F238E27FC236}">
                    <a16:creationId xmlns:a16="http://schemas.microsoft.com/office/drawing/2014/main" id="{2C18B112-BBDA-44AB-891F-89F3211E7EF3}"/>
                  </a:ext>
                </a:extLst>
              </p:cNvPr>
              <p:cNvSpPr/>
              <p:nvPr/>
            </p:nvSpPr>
            <p:spPr>
              <a:xfrm>
                <a:off x="4288189" y="5322284"/>
                <a:ext cx="19577" cy="14668"/>
              </a:xfrm>
              <a:custGeom>
                <a:avLst/>
                <a:gdLst/>
                <a:ahLst/>
                <a:cxnLst/>
                <a:rect l="l" t="t" r="r" b="b"/>
                <a:pathLst>
                  <a:path w="19577" h="14668" extrusionOk="0">
                    <a:moveTo>
                      <a:pt x="0" y="12954"/>
                    </a:moveTo>
                    <a:lnTo>
                      <a:pt x="0" y="0"/>
                    </a:lnTo>
                    <a:lnTo>
                      <a:pt x="19578"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4206;p38">
                <a:extLst>
                  <a:ext uri="{FF2B5EF4-FFF2-40B4-BE49-F238E27FC236}">
                    <a16:creationId xmlns:a16="http://schemas.microsoft.com/office/drawing/2014/main" id="{864D04A2-994C-4C0B-861F-4117BB7FBEDE}"/>
                  </a:ext>
                </a:extLst>
              </p:cNvPr>
              <p:cNvSpPr/>
              <p:nvPr/>
            </p:nvSpPr>
            <p:spPr>
              <a:xfrm>
                <a:off x="4288855" y="5365623"/>
                <a:ext cx="22428" cy="22764"/>
              </a:xfrm>
              <a:custGeom>
                <a:avLst/>
                <a:gdLst/>
                <a:ahLst/>
                <a:cxnLst/>
                <a:rect l="l" t="t" r="r" b="b"/>
                <a:pathLst>
                  <a:path w="22428" h="22764" extrusionOk="0">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4207;p38">
                <a:extLst>
                  <a:ext uri="{FF2B5EF4-FFF2-40B4-BE49-F238E27FC236}">
                    <a16:creationId xmlns:a16="http://schemas.microsoft.com/office/drawing/2014/main" id="{56A802AC-92B1-48DC-B628-2C876073D394}"/>
                  </a:ext>
                </a:extLst>
              </p:cNvPr>
              <p:cNvSpPr/>
              <p:nvPr/>
            </p:nvSpPr>
            <p:spPr>
              <a:xfrm>
                <a:off x="4289330" y="5309520"/>
                <a:ext cx="220369" cy="139160"/>
              </a:xfrm>
              <a:custGeom>
                <a:avLst/>
                <a:gdLst/>
                <a:ahLst/>
                <a:cxnLst/>
                <a:rect l="l" t="t" r="r" b="b"/>
                <a:pathLst>
                  <a:path w="220369" h="139160" extrusionOk="0">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 name="Google Shape;4208;p38">
              <a:extLst>
                <a:ext uri="{FF2B5EF4-FFF2-40B4-BE49-F238E27FC236}">
                  <a16:creationId xmlns:a16="http://schemas.microsoft.com/office/drawing/2014/main" id="{CF067015-39B0-447B-BD06-5482FFD041D4}"/>
                </a:ext>
              </a:extLst>
            </p:cNvPr>
            <p:cNvGrpSpPr/>
            <p:nvPr/>
          </p:nvGrpSpPr>
          <p:grpSpPr>
            <a:xfrm>
              <a:off x="3915836" y="4477454"/>
              <a:ext cx="746806" cy="516445"/>
              <a:chOff x="5696936" y="5293804"/>
              <a:chExt cx="746806" cy="516445"/>
            </a:xfrm>
          </p:grpSpPr>
          <p:sp>
            <p:nvSpPr>
              <p:cNvPr id="365" name="Google Shape;4209;p38">
                <a:extLst>
                  <a:ext uri="{FF2B5EF4-FFF2-40B4-BE49-F238E27FC236}">
                    <a16:creationId xmlns:a16="http://schemas.microsoft.com/office/drawing/2014/main" id="{35BCFBEB-C9EE-4FC3-BE44-EC2BEB83730D}"/>
                  </a:ext>
                </a:extLst>
              </p:cNvPr>
              <p:cNvSpPr/>
              <p:nvPr/>
            </p:nvSpPr>
            <p:spPr>
              <a:xfrm>
                <a:off x="5696936" y="5425630"/>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4210;p38">
                <a:extLst>
                  <a:ext uri="{FF2B5EF4-FFF2-40B4-BE49-F238E27FC236}">
                    <a16:creationId xmlns:a16="http://schemas.microsoft.com/office/drawing/2014/main" id="{F03BE361-8D36-4C57-A97C-51FDE13C513D}"/>
                  </a:ext>
                </a:extLst>
              </p:cNvPr>
              <p:cNvSpPr/>
              <p:nvPr/>
            </p:nvSpPr>
            <p:spPr>
              <a:xfrm>
                <a:off x="5779143" y="5376195"/>
                <a:ext cx="664504" cy="384619"/>
              </a:xfrm>
              <a:custGeom>
                <a:avLst/>
                <a:gdLst/>
                <a:ahLst/>
                <a:cxnLst/>
                <a:rect l="l" t="t" r="r" b="b"/>
                <a:pathLst>
                  <a:path w="664504" h="384619" extrusionOk="0">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4211;p38">
                <a:extLst>
                  <a:ext uri="{FF2B5EF4-FFF2-40B4-BE49-F238E27FC236}">
                    <a16:creationId xmlns:a16="http://schemas.microsoft.com/office/drawing/2014/main" id="{246CB31C-4C20-4BC3-9F2F-DFF91532BEA7}"/>
                  </a:ext>
                </a:extLst>
              </p:cNvPr>
              <p:cNvSpPr/>
              <p:nvPr/>
            </p:nvSpPr>
            <p:spPr>
              <a:xfrm>
                <a:off x="5779238" y="5483828"/>
                <a:ext cx="65671" cy="87629"/>
              </a:xfrm>
              <a:custGeom>
                <a:avLst/>
                <a:gdLst/>
                <a:ahLst/>
                <a:cxnLst/>
                <a:rect l="l" t="t" r="r" b="b"/>
                <a:pathLst>
                  <a:path w="65671" h="87629" extrusionOk="0">
                    <a:moveTo>
                      <a:pt x="0" y="87630"/>
                    </a:moveTo>
                    <a:lnTo>
                      <a:pt x="0" y="0"/>
                    </a:lnTo>
                    <a:lnTo>
                      <a:pt x="65671" y="58579"/>
                    </a:lnTo>
                    <a:lnTo>
                      <a:pt x="0" y="8763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4212;p38">
                <a:extLst>
                  <a:ext uri="{FF2B5EF4-FFF2-40B4-BE49-F238E27FC236}">
                    <a16:creationId xmlns:a16="http://schemas.microsoft.com/office/drawing/2014/main" id="{D17766EC-C4A7-40AD-B0D0-3B4193AEC0D4}"/>
                  </a:ext>
                </a:extLst>
              </p:cNvPr>
              <p:cNvSpPr/>
              <p:nvPr/>
            </p:nvSpPr>
            <p:spPr>
              <a:xfrm>
                <a:off x="6393753" y="5486114"/>
                <a:ext cx="49989" cy="118109"/>
              </a:xfrm>
              <a:custGeom>
                <a:avLst/>
                <a:gdLst/>
                <a:ahLst/>
                <a:cxnLst/>
                <a:rect l="l" t="t" r="r" b="b"/>
                <a:pathLst>
                  <a:path w="49989" h="118109" extrusionOk="0">
                    <a:moveTo>
                      <a:pt x="49990" y="0"/>
                    </a:moveTo>
                    <a:lnTo>
                      <a:pt x="49990" y="82391"/>
                    </a:lnTo>
                    <a:lnTo>
                      <a:pt x="16442" y="118110"/>
                    </a:lnTo>
                    <a:lnTo>
                      <a:pt x="0" y="23813"/>
                    </a:lnTo>
                    <a:lnTo>
                      <a:pt x="4999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4213;p38">
                <a:extLst>
                  <a:ext uri="{FF2B5EF4-FFF2-40B4-BE49-F238E27FC236}">
                    <a16:creationId xmlns:a16="http://schemas.microsoft.com/office/drawing/2014/main" id="{E745317C-564C-412A-A3A5-3A3271D2E4C5}"/>
                  </a:ext>
                </a:extLst>
              </p:cNvPr>
              <p:cNvSpPr/>
              <p:nvPr/>
            </p:nvSpPr>
            <p:spPr>
              <a:xfrm>
                <a:off x="5779143" y="5293804"/>
                <a:ext cx="664504" cy="384619"/>
              </a:xfrm>
              <a:custGeom>
                <a:avLst/>
                <a:gdLst/>
                <a:ahLst/>
                <a:cxnLst/>
                <a:rect l="l" t="t" r="r" b="b"/>
                <a:pathLst>
                  <a:path w="664504" h="384619" extrusionOk="0">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4214;p38">
                <a:extLst>
                  <a:ext uri="{FF2B5EF4-FFF2-40B4-BE49-F238E27FC236}">
                    <a16:creationId xmlns:a16="http://schemas.microsoft.com/office/drawing/2014/main" id="{3395C87D-DBA3-41DB-9161-D70EBE3D965C}"/>
                  </a:ext>
                </a:extLst>
              </p:cNvPr>
              <p:cNvSpPr/>
              <p:nvPr/>
            </p:nvSpPr>
            <p:spPr>
              <a:xfrm>
                <a:off x="5873643" y="5346215"/>
                <a:ext cx="475693" cy="275248"/>
              </a:xfrm>
              <a:custGeom>
                <a:avLst/>
                <a:gdLst/>
                <a:ahLst/>
                <a:cxnLst/>
                <a:rect l="l" t="t" r="r" b="b"/>
                <a:pathLst>
                  <a:path w="475693" h="275248" extrusionOk="0">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4215;p38">
                <a:extLst>
                  <a:ext uri="{FF2B5EF4-FFF2-40B4-BE49-F238E27FC236}">
                    <a16:creationId xmlns:a16="http://schemas.microsoft.com/office/drawing/2014/main" id="{97DA29FB-FB8A-4C56-BE40-95D5B71CD2E8}"/>
                  </a:ext>
                </a:extLst>
              </p:cNvPr>
              <p:cNvSpPr/>
              <p:nvPr/>
            </p:nvSpPr>
            <p:spPr>
              <a:xfrm>
                <a:off x="5874086" y="5362694"/>
                <a:ext cx="474809" cy="258770"/>
              </a:xfrm>
              <a:custGeom>
                <a:avLst/>
                <a:gdLst/>
                <a:ahLst/>
                <a:cxnLst/>
                <a:rect l="l" t="t" r="r" b="b"/>
                <a:pathLst>
                  <a:path w="474809" h="258770" extrusionOk="0">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4216;p38">
                <a:extLst>
                  <a:ext uri="{FF2B5EF4-FFF2-40B4-BE49-F238E27FC236}">
                    <a16:creationId xmlns:a16="http://schemas.microsoft.com/office/drawing/2014/main" id="{0FE58B4B-C4EE-4312-937F-002DCE0FC56A}"/>
                  </a:ext>
                </a:extLst>
              </p:cNvPr>
              <p:cNvSpPr/>
              <p:nvPr/>
            </p:nvSpPr>
            <p:spPr>
              <a:xfrm>
                <a:off x="5996115" y="5424963"/>
                <a:ext cx="220987" cy="138970"/>
              </a:xfrm>
              <a:custGeom>
                <a:avLst/>
                <a:gdLst/>
                <a:ahLst/>
                <a:cxnLst/>
                <a:rect l="l" t="t" r="r" b="b"/>
                <a:pathLst>
                  <a:path w="220987" h="138970" extrusionOk="0">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4217;p38">
                <a:extLst>
                  <a:ext uri="{FF2B5EF4-FFF2-40B4-BE49-F238E27FC236}">
                    <a16:creationId xmlns:a16="http://schemas.microsoft.com/office/drawing/2014/main" id="{DF823DEA-8234-4146-97DE-A7F75310F0D6}"/>
                  </a:ext>
                </a:extLst>
              </p:cNvPr>
              <p:cNvSpPr/>
              <p:nvPr/>
            </p:nvSpPr>
            <p:spPr>
              <a:xfrm>
                <a:off x="6087446" y="5528024"/>
                <a:ext cx="14540" cy="19050"/>
              </a:xfrm>
              <a:custGeom>
                <a:avLst/>
                <a:gdLst/>
                <a:ahLst/>
                <a:cxnLst/>
                <a:rect l="l" t="t" r="r" b="b"/>
                <a:pathLst>
                  <a:path w="14540" h="19050" extrusionOk="0">
                    <a:moveTo>
                      <a:pt x="0" y="12954"/>
                    </a:moveTo>
                    <a:cubicBezTo>
                      <a:pt x="0" y="12002"/>
                      <a:pt x="0" y="0"/>
                      <a:pt x="0" y="0"/>
                    </a:cubicBezTo>
                    <a:lnTo>
                      <a:pt x="14541" y="9525"/>
                    </a:lnTo>
                    <a:lnTo>
                      <a:pt x="8268" y="1905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4218;p38">
                <a:extLst>
                  <a:ext uri="{FF2B5EF4-FFF2-40B4-BE49-F238E27FC236}">
                    <a16:creationId xmlns:a16="http://schemas.microsoft.com/office/drawing/2014/main" id="{76F633FA-7F6B-4606-AC5B-2D3E86B62238}"/>
                  </a:ext>
                </a:extLst>
              </p:cNvPr>
              <p:cNvSpPr/>
              <p:nvPr/>
            </p:nvSpPr>
            <p:spPr>
              <a:xfrm>
                <a:off x="6183054" y="5536215"/>
                <a:ext cx="31552" cy="14858"/>
              </a:xfrm>
              <a:custGeom>
                <a:avLst/>
                <a:gdLst/>
                <a:ahLst/>
                <a:cxnLst/>
                <a:rect l="l" t="t" r="r" b="b"/>
                <a:pathLst>
                  <a:path w="31552" h="14858" extrusionOk="0">
                    <a:moveTo>
                      <a:pt x="31552" y="12954"/>
                    </a:moveTo>
                    <a:lnTo>
                      <a:pt x="31552" y="0"/>
                    </a:lnTo>
                    <a:lnTo>
                      <a:pt x="0" y="2476"/>
                    </a:lnTo>
                    <a:lnTo>
                      <a:pt x="18152" y="14859"/>
                    </a:lnTo>
                    <a:lnTo>
                      <a:pt x="31552"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4219;p38">
                <a:extLst>
                  <a:ext uri="{FF2B5EF4-FFF2-40B4-BE49-F238E27FC236}">
                    <a16:creationId xmlns:a16="http://schemas.microsoft.com/office/drawing/2014/main" id="{6C4B05F7-775D-43BB-9B07-FD2DEB793D5C}"/>
                  </a:ext>
                </a:extLst>
              </p:cNvPr>
              <p:cNvSpPr/>
              <p:nvPr/>
            </p:nvSpPr>
            <p:spPr>
              <a:xfrm>
                <a:off x="6193698" y="5488685"/>
                <a:ext cx="23569" cy="13049"/>
              </a:xfrm>
              <a:custGeom>
                <a:avLst/>
                <a:gdLst/>
                <a:ahLst/>
                <a:cxnLst/>
                <a:rect l="l" t="t" r="r" b="b"/>
                <a:pathLst>
                  <a:path w="23569" h="13049" extrusionOk="0">
                    <a:moveTo>
                      <a:pt x="23569" y="13049"/>
                    </a:moveTo>
                    <a:lnTo>
                      <a:pt x="23569" y="0"/>
                    </a:lnTo>
                    <a:lnTo>
                      <a:pt x="0" y="8573"/>
                    </a:lnTo>
                    <a:lnTo>
                      <a:pt x="23569" y="1304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4220;p38">
                <a:extLst>
                  <a:ext uri="{FF2B5EF4-FFF2-40B4-BE49-F238E27FC236}">
                    <a16:creationId xmlns:a16="http://schemas.microsoft.com/office/drawing/2014/main" id="{DFCA80B2-C045-40BE-9B0A-381A8C20CFE7}"/>
                  </a:ext>
                </a:extLst>
              </p:cNvPr>
              <p:cNvSpPr/>
              <p:nvPr/>
            </p:nvSpPr>
            <p:spPr>
              <a:xfrm>
                <a:off x="6119759" y="5493543"/>
                <a:ext cx="35639" cy="24669"/>
              </a:xfrm>
              <a:custGeom>
                <a:avLst/>
                <a:gdLst/>
                <a:ahLst/>
                <a:cxnLst/>
                <a:rect l="l" t="t" r="r" b="b"/>
                <a:pathLst>
                  <a:path w="35639" h="24669" extrusionOk="0">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4221;p38">
                <a:extLst>
                  <a:ext uri="{FF2B5EF4-FFF2-40B4-BE49-F238E27FC236}">
                    <a16:creationId xmlns:a16="http://schemas.microsoft.com/office/drawing/2014/main" id="{9C609625-AEB0-4F77-A048-D9A264B0397C}"/>
                  </a:ext>
                </a:extLst>
              </p:cNvPr>
              <p:cNvSpPr/>
              <p:nvPr/>
            </p:nvSpPr>
            <p:spPr>
              <a:xfrm>
                <a:off x="6046675" y="5452109"/>
                <a:ext cx="44382" cy="29241"/>
              </a:xfrm>
              <a:custGeom>
                <a:avLst/>
                <a:gdLst/>
                <a:ahLst/>
                <a:cxnLst/>
                <a:rect l="l" t="t" r="r" b="b"/>
                <a:pathLst>
                  <a:path w="44382" h="29241" extrusionOk="0">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4222;p38">
                <a:extLst>
                  <a:ext uri="{FF2B5EF4-FFF2-40B4-BE49-F238E27FC236}">
                    <a16:creationId xmlns:a16="http://schemas.microsoft.com/office/drawing/2014/main" id="{0885CDF4-7873-4199-98C6-7901012756BF}"/>
                  </a:ext>
                </a:extLst>
              </p:cNvPr>
              <p:cNvSpPr/>
              <p:nvPr/>
            </p:nvSpPr>
            <p:spPr>
              <a:xfrm>
                <a:off x="6087446" y="5428583"/>
                <a:ext cx="20528" cy="18478"/>
              </a:xfrm>
              <a:custGeom>
                <a:avLst/>
                <a:gdLst/>
                <a:ahLst/>
                <a:cxnLst/>
                <a:rect l="l" t="t" r="r" b="b"/>
                <a:pathLst>
                  <a:path w="20528" h="18478" extrusionOk="0">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4223;p38">
                <a:extLst>
                  <a:ext uri="{FF2B5EF4-FFF2-40B4-BE49-F238E27FC236}">
                    <a16:creationId xmlns:a16="http://schemas.microsoft.com/office/drawing/2014/main" id="{F772DB05-A096-4519-B2E0-FEF772717C18}"/>
                  </a:ext>
                </a:extLst>
              </p:cNvPr>
              <p:cNvSpPr/>
              <p:nvPr/>
            </p:nvSpPr>
            <p:spPr>
              <a:xfrm>
                <a:off x="5995544" y="5424773"/>
                <a:ext cx="19672" cy="14668"/>
              </a:xfrm>
              <a:custGeom>
                <a:avLst/>
                <a:gdLst/>
                <a:ahLst/>
                <a:cxnLst/>
                <a:rect l="l" t="t" r="r" b="b"/>
                <a:pathLst>
                  <a:path w="19672" h="14668" extrusionOk="0">
                    <a:moveTo>
                      <a:pt x="0" y="12954"/>
                    </a:moveTo>
                    <a:lnTo>
                      <a:pt x="0" y="0"/>
                    </a:lnTo>
                    <a:lnTo>
                      <a:pt x="19673" y="2096"/>
                    </a:lnTo>
                    <a:lnTo>
                      <a:pt x="13305" y="14669"/>
                    </a:lnTo>
                    <a:lnTo>
                      <a:pt x="0" y="1295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4224;p38">
                <a:extLst>
                  <a:ext uri="{FF2B5EF4-FFF2-40B4-BE49-F238E27FC236}">
                    <a16:creationId xmlns:a16="http://schemas.microsoft.com/office/drawing/2014/main" id="{FE104791-2687-42E1-98C1-7B8B7B5D6B48}"/>
                  </a:ext>
                </a:extLst>
              </p:cNvPr>
              <p:cNvSpPr/>
              <p:nvPr/>
            </p:nvSpPr>
            <p:spPr>
              <a:xfrm>
                <a:off x="5996210" y="5468111"/>
                <a:ext cx="22428" cy="22764"/>
              </a:xfrm>
              <a:custGeom>
                <a:avLst/>
                <a:gdLst/>
                <a:ahLst/>
                <a:cxnLst/>
                <a:rect l="l" t="t" r="r" b="b"/>
                <a:pathLst>
                  <a:path w="22428" h="22764" extrusionOk="0">
                    <a:moveTo>
                      <a:pt x="0" y="13430"/>
                    </a:moveTo>
                    <a:lnTo>
                      <a:pt x="0" y="0"/>
                    </a:lnTo>
                    <a:lnTo>
                      <a:pt x="22429" y="0"/>
                    </a:lnTo>
                    <a:lnTo>
                      <a:pt x="17012" y="12002"/>
                    </a:lnTo>
                    <a:lnTo>
                      <a:pt x="7508" y="2276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4225;p38">
                <a:extLst>
                  <a:ext uri="{FF2B5EF4-FFF2-40B4-BE49-F238E27FC236}">
                    <a16:creationId xmlns:a16="http://schemas.microsoft.com/office/drawing/2014/main" id="{5F89352B-8D92-4524-A376-04E5B2311F6B}"/>
                  </a:ext>
                </a:extLst>
              </p:cNvPr>
              <p:cNvSpPr/>
              <p:nvPr/>
            </p:nvSpPr>
            <p:spPr>
              <a:xfrm>
                <a:off x="5996115" y="5412009"/>
                <a:ext cx="220987" cy="139065"/>
              </a:xfrm>
              <a:custGeom>
                <a:avLst/>
                <a:gdLst/>
                <a:ahLst/>
                <a:cxnLst/>
                <a:rect l="l" t="t" r="r" b="b"/>
                <a:pathLst>
                  <a:path w="220987" h="139065" extrusionOk="0">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5" name="Google Shape;4226;p38">
              <a:extLst>
                <a:ext uri="{FF2B5EF4-FFF2-40B4-BE49-F238E27FC236}">
                  <a16:creationId xmlns:a16="http://schemas.microsoft.com/office/drawing/2014/main" id="{01C3DAC5-BDB8-4AEE-9264-760030BABE13}"/>
                </a:ext>
              </a:extLst>
            </p:cNvPr>
            <p:cNvSpPr/>
            <p:nvPr/>
          </p:nvSpPr>
          <p:spPr>
            <a:xfrm>
              <a:off x="5615017" y="4460119"/>
              <a:ext cx="828920" cy="479679"/>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4227;p38">
              <a:extLst>
                <a:ext uri="{FF2B5EF4-FFF2-40B4-BE49-F238E27FC236}">
                  <a16:creationId xmlns:a16="http://schemas.microsoft.com/office/drawing/2014/main" id="{8AE46B49-DF7D-428C-94E3-784D3E3FF726}"/>
                </a:ext>
              </a:extLst>
            </p:cNvPr>
            <p:cNvSpPr/>
            <p:nvPr/>
          </p:nvSpPr>
          <p:spPr>
            <a:xfrm>
              <a:off x="5846435" y="2182763"/>
              <a:ext cx="465451" cy="682637"/>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4228;p38">
              <a:extLst>
                <a:ext uri="{FF2B5EF4-FFF2-40B4-BE49-F238E27FC236}">
                  <a16:creationId xmlns:a16="http://schemas.microsoft.com/office/drawing/2014/main" id="{3246281C-586E-43AF-B450-001B5D3FC2F2}"/>
                </a:ext>
              </a:extLst>
            </p:cNvPr>
            <p:cNvSpPr/>
            <p:nvPr/>
          </p:nvSpPr>
          <p:spPr>
            <a:xfrm>
              <a:off x="5832052" y="2673876"/>
              <a:ext cx="86758" cy="504907"/>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4229;p38">
              <a:extLst>
                <a:ext uri="{FF2B5EF4-FFF2-40B4-BE49-F238E27FC236}">
                  <a16:creationId xmlns:a16="http://schemas.microsoft.com/office/drawing/2014/main" id="{651C9194-801F-464F-80A5-83C885422C52}"/>
                </a:ext>
              </a:extLst>
            </p:cNvPr>
            <p:cNvSpPr/>
            <p:nvPr/>
          </p:nvSpPr>
          <p:spPr>
            <a:xfrm>
              <a:off x="5882176" y="2176405"/>
              <a:ext cx="221715" cy="275766"/>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4230;p38">
              <a:extLst>
                <a:ext uri="{FF2B5EF4-FFF2-40B4-BE49-F238E27FC236}">
                  <a16:creationId xmlns:a16="http://schemas.microsoft.com/office/drawing/2014/main" id="{7EB6BE9B-A53B-49FD-BAAE-0C4855869293}"/>
                </a:ext>
              </a:extLst>
            </p:cNvPr>
            <p:cNvSpPr/>
            <p:nvPr/>
          </p:nvSpPr>
          <p:spPr>
            <a:xfrm>
              <a:off x="5925036" y="2475870"/>
              <a:ext cx="274953" cy="308347"/>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4231;p38">
              <a:extLst>
                <a:ext uri="{FF2B5EF4-FFF2-40B4-BE49-F238E27FC236}">
                  <a16:creationId xmlns:a16="http://schemas.microsoft.com/office/drawing/2014/main" id="{CE7FE4AE-645A-46AE-8DB5-D3E7D4955112}"/>
                </a:ext>
              </a:extLst>
            </p:cNvPr>
            <p:cNvSpPr/>
            <p:nvPr/>
          </p:nvSpPr>
          <p:spPr>
            <a:xfrm>
              <a:off x="5845497" y="2576533"/>
              <a:ext cx="400459" cy="461811"/>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4232;p38">
              <a:extLst>
                <a:ext uri="{FF2B5EF4-FFF2-40B4-BE49-F238E27FC236}">
                  <a16:creationId xmlns:a16="http://schemas.microsoft.com/office/drawing/2014/main" id="{78A95CE3-C055-4E52-9293-18A7C7B60BA8}"/>
                </a:ext>
              </a:extLst>
            </p:cNvPr>
            <p:cNvSpPr/>
            <p:nvPr/>
          </p:nvSpPr>
          <p:spPr>
            <a:xfrm>
              <a:off x="5916607" y="2198526"/>
              <a:ext cx="294816" cy="364308"/>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4233;p38">
              <a:extLst>
                <a:ext uri="{FF2B5EF4-FFF2-40B4-BE49-F238E27FC236}">
                  <a16:creationId xmlns:a16="http://schemas.microsoft.com/office/drawing/2014/main" id="{7B6E890D-7718-4523-8EA0-2C6BC029326A}"/>
                </a:ext>
              </a:extLst>
            </p:cNvPr>
            <p:cNvSpPr/>
            <p:nvPr/>
          </p:nvSpPr>
          <p:spPr>
            <a:xfrm>
              <a:off x="5928072" y="2197020"/>
              <a:ext cx="296585" cy="278850"/>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4234;p38">
              <a:extLst>
                <a:ext uri="{FF2B5EF4-FFF2-40B4-BE49-F238E27FC236}">
                  <a16:creationId xmlns:a16="http://schemas.microsoft.com/office/drawing/2014/main" id="{269E83FF-9F5B-4D36-8969-B17177A7FD0B}"/>
                </a:ext>
              </a:extLst>
            </p:cNvPr>
            <p:cNvSpPr/>
            <p:nvPr/>
          </p:nvSpPr>
          <p:spPr>
            <a:xfrm>
              <a:off x="5977205" y="4610895"/>
              <a:ext cx="232912" cy="178155"/>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4235;p38">
              <a:extLst>
                <a:ext uri="{FF2B5EF4-FFF2-40B4-BE49-F238E27FC236}">
                  <a16:creationId xmlns:a16="http://schemas.microsoft.com/office/drawing/2014/main" id="{CECDE321-1402-4E3E-9F0B-5A4372CAB2EE}"/>
                </a:ext>
              </a:extLst>
            </p:cNvPr>
            <p:cNvSpPr/>
            <p:nvPr/>
          </p:nvSpPr>
          <p:spPr>
            <a:xfrm>
              <a:off x="5978157" y="4667764"/>
              <a:ext cx="231905" cy="121227"/>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4236;p38">
              <a:extLst>
                <a:ext uri="{FF2B5EF4-FFF2-40B4-BE49-F238E27FC236}">
                  <a16:creationId xmlns:a16="http://schemas.microsoft.com/office/drawing/2014/main" id="{2AF4701F-09BD-4EB0-B806-18B9631BE2B5}"/>
                </a:ext>
              </a:extLst>
            </p:cNvPr>
            <p:cNvSpPr/>
            <p:nvPr/>
          </p:nvSpPr>
          <p:spPr>
            <a:xfrm>
              <a:off x="5800764" y="4571652"/>
              <a:ext cx="213680" cy="165568"/>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4237;p38">
              <a:extLst>
                <a:ext uri="{FF2B5EF4-FFF2-40B4-BE49-F238E27FC236}">
                  <a16:creationId xmlns:a16="http://schemas.microsoft.com/office/drawing/2014/main" id="{463771BA-C38B-4660-8333-21BE4C713D3A}"/>
                </a:ext>
              </a:extLst>
            </p:cNvPr>
            <p:cNvSpPr/>
            <p:nvPr/>
          </p:nvSpPr>
          <p:spPr>
            <a:xfrm>
              <a:off x="5801482" y="4626139"/>
              <a:ext cx="212755" cy="111143"/>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4238;p38">
              <a:extLst>
                <a:ext uri="{FF2B5EF4-FFF2-40B4-BE49-F238E27FC236}">
                  <a16:creationId xmlns:a16="http://schemas.microsoft.com/office/drawing/2014/main" id="{15989E48-3626-4173-A964-90DB7E4E697B}"/>
                </a:ext>
              </a:extLst>
            </p:cNvPr>
            <p:cNvSpPr/>
            <p:nvPr/>
          </p:nvSpPr>
          <p:spPr>
            <a:xfrm>
              <a:off x="5835285" y="3032607"/>
              <a:ext cx="455829" cy="159522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4239;p38">
              <a:extLst>
                <a:ext uri="{FF2B5EF4-FFF2-40B4-BE49-F238E27FC236}">
                  <a16:creationId xmlns:a16="http://schemas.microsoft.com/office/drawing/2014/main" id="{22EB106F-1DA3-4D95-BF74-BCA253210FDF}"/>
                </a:ext>
              </a:extLst>
            </p:cNvPr>
            <p:cNvSpPr/>
            <p:nvPr/>
          </p:nvSpPr>
          <p:spPr>
            <a:xfrm>
              <a:off x="5815995" y="3000698"/>
              <a:ext cx="485198" cy="1060979"/>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4240;p38">
              <a:extLst>
                <a:ext uri="{FF2B5EF4-FFF2-40B4-BE49-F238E27FC236}">
                  <a16:creationId xmlns:a16="http://schemas.microsoft.com/office/drawing/2014/main" id="{24C6B322-852D-49A4-A501-2492F9615CB5}"/>
                </a:ext>
              </a:extLst>
            </p:cNvPr>
            <p:cNvSpPr/>
            <p:nvPr/>
          </p:nvSpPr>
          <p:spPr>
            <a:xfrm>
              <a:off x="5561118" y="2683306"/>
              <a:ext cx="698939" cy="60971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4241;p38">
              <a:extLst>
                <a:ext uri="{FF2B5EF4-FFF2-40B4-BE49-F238E27FC236}">
                  <a16:creationId xmlns:a16="http://schemas.microsoft.com/office/drawing/2014/main" id="{F1A30391-73CC-4281-8BA5-44187EAD3CEA}"/>
                </a:ext>
              </a:extLst>
            </p:cNvPr>
            <p:cNvSpPr/>
            <p:nvPr/>
          </p:nvSpPr>
          <p:spPr>
            <a:xfrm>
              <a:off x="6103702" y="2644294"/>
              <a:ext cx="168312" cy="197615"/>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4242;p38">
              <a:extLst>
                <a:ext uri="{FF2B5EF4-FFF2-40B4-BE49-F238E27FC236}">
                  <a16:creationId xmlns:a16="http://schemas.microsoft.com/office/drawing/2014/main" id="{082E4984-7F73-4707-B6B8-FA15C724935D}"/>
                </a:ext>
              </a:extLst>
            </p:cNvPr>
            <p:cNvSpPr/>
            <p:nvPr/>
          </p:nvSpPr>
          <p:spPr>
            <a:xfrm>
              <a:off x="5833319" y="2576558"/>
              <a:ext cx="135999" cy="14296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4243;p38">
              <a:extLst>
                <a:ext uri="{FF2B5EF4-FFF2-40B4-BE49-F238E27FC236}">
                  <a16:creationId xmlns:a16="http://schemas.microsoft.com/office/drawing/2014/main" id="{8118CA33-25AA-4A9D-B184-AA2EF322381A}"/>
                </a:ext>
              </a:extLst>
            </p:cNvPr>
            <p:cNvSpPr/>
            <p:nvPr/>
          </p:nvSpPr>
          <p:spPr>
            <a:xfrm>
              <a:off x="2925535" y="2722330"/>
              <a:ext cx="1200895" cy="746478"/>
            </a:xfrm>
            <a:custGeom>
              <a:avLst/>
              <a:gdLst/>
              <a:ahLst/>
              <a:cxnLst/>
              <a:rect l="l" t="t" r="r" b="b"/>
              <a:pathLst>
                <a:path w="1200895" h="746478" extrusionOk="0">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4244;p38">
              <a:extLst>
                <a:ext uri="{FF2B5EF4-FFF2-40B4-BE49-F238E27FC236}">
                  <a16:creationId xmlns:a16="http://schemas.microsoft.com/office/drawing/2014/main" id="{DDE3384E-9CAB-4E76-9659-5D3CD7D529F3}"/>
                </a:ext>
              </a:extLst>
            </p:cNvPr>
            <p:cNvSpPr/>
            <p:nvPr/>
          </p:nvSpPr>
          <p:spPr>
            <a:xfrm>
              <a:off x="2868613" y="1365288"/>
              <a:ext cx="1401428" cy="1812876"/>
            </a:xfrm>
            <a:custGeom>
              <a:avLst/>
              <a:gdLst/>
              <a:ahLst/>
              <a:cxnLst/>
              <a:rect l="l" t="t" r="r" b="b"/>
              <a:pathLst>
                <a:path w="1401428" h="1812876" extrusionOk="0">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4245;p38">
              <a:extLst>
                <a:ext uri="{FF2B5EF4-FFF2-40B4-BE49-F238E27FC236}">
                  <a16:creationId xmlns:a16="http://schemas.microsoft.com/office/drawing/2014/main" id="{1418308C-0A79-4765-8E85-05E9D1EA97B4}"/>
                </a:ext>
              </a:extLst>
            </p:cNvPr>
            <p:cNvSpPr/>
            <p:nvPr/>
          </p:nvSpPr>
          <p:spPr>
            <a:xfrm>
              <a:off x="2977907" y="1395545"/>
              <a:ext cx="128396" cy="88201"/>
            </a:xfrm>
            <a:custGeom>
              <a:avLst/>
              <a:gdLst/>
              <a:ahLst/>
              <a:cxnLst/>
              <a:rect l="l" t="t" r="r" b="b"/>
              <a:pathLst>
                <a:path w="128396" h="88201" extrusionOk="0">
                  <a:moveTo>
                    <a:pt x="0" y="70295"/>
                  </a:moveTo>
                  <a:lnTo>
                    <a:pt x="128396" y="0"/>
                  </a:lnTo>
                  <a:lnTo>
                    <a:pt x="109198" y="88201"/>
                  </a:lnTo>
                  <a:lnTo>
                    <a:pt x="0" y="70295"/>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4246;p38">
              <a:extLst>
                <a:ext uri="{FF2B5EF4-FFF2-40B4-BE49-F238E27FC236}">
                  <a16:creationId xmlns:a16="http://schemas.microsoft.com/office/drawing/2014/main" id="{49D4B572-5DA0-4AEE-BF92-179ADC222A47}"/>
                </a:ext>
              </a:extLst>
            </p:cNvPr>
            <p:cNvSpPr/>
            <p:nvPr/>
          </p:nvSpPr>
          <p:spPr>
            <a:xfrm>
              <a:off x="3945392" y="3100901"/>
              <a:ext cx="140370" cy="95440"/>
            </a:xfrm>
            <a:custGeom>
              <a:avLst/>
              <a:gdLst/>
              <a:ahLst/>
              <a:cxnLst/>
              <a:rect l="l" t="t" r="r" b="b"/>
              <a:pathLst>
                <a:path w="140370" h="95440" extrusionOk="0">
                  <a:moveTo>
                    <a:pt x="0" y="95440"/>
                  </a:moveTo>
                  <a:cubicBezTo>
                    <a:pt x="3136" y="94012"/>
                    <a:pt x="140371" y="17050"/>
                    <a:pt x="140371" y="17050"/>
                  </a:cubicBezTo>
                  <a:lnTo>
                    <a:pt x="34309"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4247;p38">
              <a:extLst>
                <a:ext uri="{FF2B5EF4-FFF2-40B4-BE49-F238E27FC236}">
                  <a16:creationId xmlns:a16="http://schemas.microsoft.com/office/drawing/2014/main" id="{F82885F8-5CF9-4DBF-8CC7-28217D6F5B25}"/>
                </a:ext>
              </a:extLst>
            </p:cNvPr>
            <p:cNvSpPr/>
            <p:nvPr/>
          </p:nvSpPr>
          <p:spPr>
            <a:xfrm rot="-1801764">
              <a:off x="2958862" y="1416978"/>
              <a:ext cx="1040879" cy="1807000"/>
            </a:xfrm>
            <a:custGeom>
              <a:avLst/>
              <a:gdLst/>
              <a:ahLst/>
              <a:cxnLst/>
              <a:rect l="l" t="t" r="r" b="b"/>
              <a:pathLst>
                <a:path w="1041804" h="1808606" extrusionOk="0">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4248;p38">
              <a:extLst>
                <a:ext uri="{FF2B5EF4-FFF2-40B4-BE49-F238E27FC236}">
                  <a16:creationId xmlns:a16="http://schemas.microsoft.com/office/drawing/2014/main" id="{A7A67701-F382-4A80-9312-621D246FC658}"/>
                </a:ext>
              </a:extLst>
            </p:cNvPr>
            <p:cNvSpPr/>
            <p:nvPr/>
          </p:nvSpPr>
          <p:spPr>
            <a:xfrm>
              <a:off x="2779183" y="1414991"/>
              <a:ext cx="1401428" cy="1812826"/>
            </a:xfrm>
            <a:custGeom>
              <a:avLst/>
              <a:gdLst/>
              <a:ahLst/>
              <a:cxnLst/>
              <a:rect l="l" t="t" r="r" b="b"/>
              <a:pathLst>
                <a:path w="1401428" h="1812826" extrusionOk="0">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4249;p38">
              <a:extLst>
                <a:ext uri="{FF2B5EF4-FFF2-40B4-BE49-F238E27FC236}">
                  <a16:creationId xmlns:a16="http://schemas.microsoft.com/office/drawing/2014/main" id="{D4F1310C-0C6D-48C5-A4E1-607650D94696}"/>
                </a:ext>
              </a:extLst>
            </p:cNvPr>
            <p:cNvSpPr/>
            <p:nvPr/>
          </p:nvSpPr>
          <p:spPr>
            <a:xfrm>
              <a:off x="3046144" y="1759790"/>
              <a:ext cx="868170" cy="1123263"/>
            </a:xfrm>
            <a:custGeom>
              <a:avLst/>
              <a:gdLst/>
              <a:ahLst/>
              <a:cxnLst/>
              <a:rect l="l" t="t" r="r" b="b"/>
              <a:pathLst>
                <a:path w="868170" h="1123263" extrusionOk="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4250;p38">
              <a:extLst>
                <a:ext uri="{FF2B5EF4-FFF2-40B4-BE49-F238E27FC236}">
                  <a16:creationId xmlns:a16="http://schemas.microsoft.com/office/drawing/2014/main" id="{7A29FBCB-46F9-4D64-AB52-6F2D3FC9F239}"/>
                </a:ext>
              </a:extLst>
            </p:cNvPr>
            <p:cNvSpPr/>
            <p:nvPr/>
          </p:nvSpPr>
          <p:spPr>
            <a:xfrm>
              <a:off x="3308258" y="2099261"/>
              <a:ext cx="343371" cy="444102"/>
            </a:xfrm>
            <a:custGeom>
              <a:avLst/>
              <a:gdLst/>
              <a:ahLst/>
              <a:cxnLst/>
              <a:rect l="l" t="t" r="r" b="b"/>
              <a:pathLst>
                <a:path w="343371" h="444102" extrusionOk="0">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4251;p38">
              <a:extLst>
                <a:ext uri="{FF2B5EF4-FFF2-40B4-BE49-F238E27FC236}">
                  <a16:creationId xmlns:a16="http://schemas.microsoft.com/office/drawing/2014/main" id="{267DB2A3-2742-4629-A12B-FB0C720B9BCD}"/>
                </a:ext>
              </a:extLst>
            </p:cNvPr>
            <p:cNvSpPr/>
            <p:nvPr/>
          </p:nvSpPr>
          <p:spPr>
            <a:xfrm>
              <a:off x="2221786" y="2914306"/>
              <a:ext cx="208703" cy="88772"/>
            </a:xfrm>
            <a:custGeom>
              <a:avLst/>
              <a:gdLst/>
              <a:ahLst/>
              <a:cxnLst/>
              <a:rect l="l" t="t" r="r" b="b"/>
              <a:pathLst>
                <a:path w="208703" h="88772" extrusionOk="0">
                  <a:moveTo>
                    <a:pt x="64246" y="87916"/>
                  </a:moveTo>
                  <a:lnTo>
                    <a:pt x="0" y="88773"/>
                  </a:lnTo>
                  <a:lnTo>
                    <a:pt x="208703" y="0"/>
                  </a:lnTo>
                  <a:lnTo>
                    <a:pt x="87720" y="75342"/>
                  </a:lnTo>
                  <a:lnTo>
                    <a:pt x="6424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4252;p38">
              <a:extLst>
                <a:ext uri="{FF2B5EF4-FFF2-40B4-BE49-F238E27FC236}">
                  <a16:creationId xmlns:a16="http://schemas.microsoft.com/office/drawing/2014/main" id="{CE68460C-6541-428F-BD09-E1706201C118}"/>
                </a:ext>
              </a:extLst>
            </p:cNvPr>
            <p:cNvSpPr/>
            <p:nvPr/>
          </p:nvSpPr>
          <p:spPr>
            <a:xfrm rot="-1801764">
              <a:off x="2288993" y="2988576"/>
              <a:ext cx="26776" cy="46440"/>
            </a:xfrm>
            <a:custGeom>
              <a:avLst/>
              <a:gdLst/>
              <a:ahLst/>
              <a:cxnLst/>
              <a:rect l="l" t="t" r="r" b="b"/>
              <a:pathLst>
                <a:path w="26800" h="46481" extrusionOk="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4253;p38">
              <a:extLst>
                <a:ext uri="{FF2B5EF4-FFF2-40B4-BE49-F238E27FC236}">
                  <a16:creationId xmlns:a16="http://schemas.microsoft.com/office/drawing/2014/main" id="{36065ED4-856A-48F1-9568-571AD0E81A49}"/>
                </a:ext>
              </a:extLst>
            </p:cNvPr>
            <p:cNvSpPr/>
            <p:nvPr/>
          </p:nvSpPr>
          <p:spPr>
            <a:xfrm rot="-1801764">
              <a:off x="3469496" y="2304051"/>
              <a:ext cx="26776" cy="46440"/>
            </a:xfrm>
            <a:custGeom>
              <a:avLst/>
              <a:gdLst/>
              <a:ahLst/>
              <a:cxnLst/>
              <a:rect l="l" t="t" r="r" b="b"/>
              <a:pathLst>
                <a:path w="26800" h="46481" extrusionOk="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4254;p38">
              <a:extLst>
                <a:ext uri="{FF2B5EF4-FFF2-40B4-BE49-F238E27FC236}">
                  <a16:creationId xmlns:a16="http://schemas.microsoft.com/office/drawing/2014/main" id="{8BFF515F-DB75-4917-82C3-66102D00CC11}"/>
                </a:ext>
              </a:extLst>
            </p:cNvPr>
            <p:cNvSpPr/>
            <p:nvPr/>
          </p:nvSpPr>
          <p:spPr>
            <a:xfrm>
              <a:off x="2314638" y="2924117"/>
              <a:ext cx="167836" cy="171354"/>
            </a:xfrm>
            <a:custGeom>
              <a:avLst/>
              <a:gdLst/>
              <a:ahLst/>
              <a:cxnLst/>
              <a:rect l="l" t="t" r="r" b="b"/>
              <a:pathLst>
                <a:path w="167836" h="171354" extrusionOk="0">
                  <a:moveTo>
                    <a:pt x="15301" y="171355"/>
                  </a:moveTo>
                  <a:lnTo>
                    <a:pt x="0" y="107251"/>
                  </a:lnTo>
                  <a:lnTo>
                    <a:pt x="167837" y="0"/>
                  </a:lnTo>
                  <a:lnTo>
                    <a:pt x="160519" y="15145"/>
                  </a:lnTo>
                  <a:lnTo>
                    <a:pt x="15301" y="171355"/>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4255;p38">
              <a:extLst>
                <a:ext uri="{FF2B5EF4-FFF2-40B4-BE49-F238E27FC236}">
                  <a16:creationId xmlns:a16="http://schemas.microsoft.com/office/drawing/2014/main" id="{A9B2D83A-E8E7-4A4A-87B0-0661128D49D0}"/>
                </a:ext>
              </a:extLst>
            </p:cNvPr>
            <p:cNvSpPr/>
            <p:nvPr/>
          </p:nvSpPr>
          <p:spPr>
            <a:xfrm>
              <a:off x="2290498" y="2306802"/>
              <a:ext cx="1203749" cy="724947"/>
            </a:xfrm>
            <a:custGeom>
              <a:avLst/>
              <a:gdLst/>
              <a:ahLst/>
              <a:cxnLst/>
              <a:rect l="l" t="t" r="r" b="b"/>
              <a:pathLst>
                <a:path w="1203749" h="724947" extrusionOk="0">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64080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631238"/>
            <a:ext cx="80202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000" dirty="0"/>
              <a:t>¿Qué hacer si me afecta?</a:t>
            </a:r>
            <a:endParaRPr sz="2000" dirty="0"/>
          </a:p>
        </p:txBody>
      </p:sp>
      <p:sp>
        <p:nvSpPr>
          <p:cNvPr id="2213" name="Google Shape;2213;p35"/>
          <p:cNvSpPr txBox="1">
            <a:spLocks noGrp="1"/>
          </p:cNvSpPr>
          <p:nvPr>
            <p:ph type="body" idx="1"/>
          </p:nvPr>
        </p:nvSpPr>
        <p:spPr>
          <a:xfrm>
            <a:off x="457200" y="1251300"/>
            <a:ext cx="8191800" cy="2640900"/>
          </a:xfrm>
          <a:prstGeom prst="rect">
            <a:avLst/>
          </a:prstGeom>
        </p:spPr>
        <p:txBody>
          <a:bodyPr spcFirstLastPara="1" wrap="square" lIns="0" tIns="0" rIns="0" bIns="0" anchor="t" anchorCtr="0">
            <a:noAutofit/>
          </a:bodyPr>
          <a:lstStyle/>
          <a:p>
            <a:pPr marL="76200" lvl="0" indent="0" algn="just" rtl="0">
              <a:lnSpc>
                <a:spcPct val="115000"/>
              </a:lnSpc>
              <a:spcBef>
                <a:spcPts val="600"/>
              </a:spcBef>
              <a:spcAft>
                <a:spcPts val="0"/>
              </a:spcAft>
              <a:buSzPts val="2400"/>
              <a:buNone/>
            </a:pPr>
            <a:r>
              <a:rPr lang="es-ES" sz="1100" dirty="0"/>
              <a:t>Por desgracia, puede ocurrir que nos veamos afectados por un ataque aun teniendo todas las precauciones necesarias.</a:t>
            </a:r>
          </a:p>
          <a:p>
            <a:pPr marL="76200" lvl="0" indent="0" algn="just" rtl="0">
              <a:lnSpc>
                <a:spcPct val="115000"/>
              </a:lnSpc>
              <a:spcBef>
                <a:spcPts val="600"/>
              </a:spcBef>
              <a:spcAft>
                <a:spcPts val="0"/>
              </a:spcAft>
              <a:buSzPts val="2400"/>
              <a:buNone/>
            </a:pPr>
            <a:r>
              <a:rPr lang="es-ES" sz="1100" dirty="0"/>
              <a:t>Si nos vemos en esta situación debemos seguir las siguientes recomendaciones:</a:t>
            </a:r>
          </a:p>
          <a:p>
            <a:pPr marL="76200" lvl="0" indent="0" algn="just" rtl="0">
              <a:lnSpc>
                <a:spcPct val="115000"/>
              </a:lnSpc>
              <a:spcBef>
                <a:spcPts val="600"/>
              </a:spcBef>
              <a:spcAft>
                <a:spcPts val="0"/>
              </a:spcAft>
              <a:buSzPts val="2400"/>
              <a:buNone/>
            </a:pPr>
            <a:endParaRPr lang="es-ES" sz="1100" dirty="0"/>
          </a:p>
          <a:p>
            <a:pPr marL="457200" lvl="0" indent="-381000" algn="just" rtl="0">
              <a:lnSpc>
                <a:spcPct val="115000"/>
              </a:lnSpc>
              <a:spcBef>
                <a:spcPts val="600"/>
              </a:spcBef>
              <a:spcAft>
                <a:spcPts val="0"/>
              </a:spcAft>
              <a:buSzPts val="2400"/>
              <a:buChar char="▸"/>
            </a:pPr>
            <a:r>
              <a:rPr lang="es-ES" sz="1100" b="1" dirty="0"/>
              <a:t>NO pagar nunca un rescate, </a:t>
            </a:r>
            <a:r>
              <a:rPr lang="es-ES" sz="1100" dirty="0"/>
              <a:t>esto no garantiza recuperar la información y si pagas puedes ser objeto de ataques posteriores</a:t>
            </a:r>
          </a:p>
          <a:p>
            <a:pPr marL="457200" lvl="0" indent="-381000" algn="just" rtl="0">
              <a:lnSpc>
                <a:spcPct val="115000"/>
              </a:lnSpc>
              <a:spcBef>
                <a:spcPts val="600"/>
              </a:spcBef>
              <a:spcAft>
                <a:spcPts val="0"/>
              </a:spcAft>
              <a:buSzPts val="2400"/>
              <a:buChar char="▸"/>
            </a:pPr>
            <a:r>
              <a:rPr lang="es-ES" sz="1100" dirty="0"/>
              <a:t>Aplicar el plan de respuesta ante incidentes</a:t>
            </a:r>
          </a:p>
          <a:p>
            <a:pPr marL="457200" lvl="0" indent="-381000" algn="just" rtl="0">
              <a:lnSpc>
                <a:spcPct val="115000"/>
              </a:lnSpc>
              <a:spcBef>
                <a:spcPts val="600"/>
              </a:spcBef>
              <a:spcAft>
                <a:spcPts val="0"/>
              </a:spcAft>
              <a:buSzPts val="2400"/>
              <a:buChar char="▸"/>
            </a:pPr>
            <a:r>
              <a:rPr lang="es-ES" sz="1100" dirty="0"/>
              <a:t>Y utilizar las copias de seguridad realizadas</a:t>
            </a:r>
          </a:p>
        </p:txBody>
      </p:sp>
      <p:pic>
        <p:nvPicPr>
          <p:cNvPr id="6" name="Imagen 5" descr="Imagen que contiene dibujo, alimentos, señal&#10;&#10;Descripción generada automáticamente">
            <a:extLst>
              <a:ext uri="{FF2B5EF4-FFF2-40B4-BE49-F238E27FC236}">
                <a16:creationId xmlns:a16="http://schemas.microsoft.com/office/drawing/2014/main" id="{865A1077-7ADD-4217-B243-8078BC1CCF05}"/>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182948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dirty="0"/>
              <a:t>¡HOLA!</a:t>
            </a:r>
            <a:endParaRPr sz="7200" dirty="0"/>
          </a:p>
        </p:txBody>
      </p:sp>
      <p:sp>
        <p:nvSpPr>
          <p:cNvPr id="380" name="Google Shape;380;p14"/>
          <p:cNvSpPr txBox="1">
            <a:spLocks noGrp="1"/>
          </p:cNvSpPr>
          <p:nvPr>
            <p:ph type="subTitle" idx="4294967295"/>
          </p:nvPr>
        </p:nvSpPr>
        <p:spPr>
          <a:xfrm>
            <a:off x="685799" y="2021059"/>
            <a:ext cx="7347248" cy="1920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s-ES" sz="3600" b="1" dirty="0">
                <a:solidFill>
                  <a:schemeClr val="accent1"/>
                </a:solidFill>
                <a:latin typeface="Barlow"/>
                <a:ea typeface="Barlow"/>
                <a:cs typeface="Barlow"/>
                <a:sym typeface="Barlow"/>
              </a:rPr>
              <a:t>Soy Lidia Gago</a:t>
            </a:r>
            <a:endParaRPr sz="3600" b="1" dirty="0">
              <a:solidFill>
                <a:schemeClr val="accent1"/>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 dirty="0"/>
              <a:t>Soy tecnico en soporte de </a:t>
            </a:r>
            <a:r>
              <a:rPr lang="en" b="1" dirty="0"/>
              <a:t>Cosmomedia</a:t>
            </a:r>
            <a:r>
              <a:rPr lang="es-ES" dirty="0"/>
              <a:t>.</a:t>
            </a:r>
            <a:endParaRPr dirty="0"/>
          </a:p>
          <a:p>
            <a:pPr marL="0" lvl="0" indent="0" algn="l" rtl="0">
              <a:spcBef>
                <a:spcPts val="600"/>
              </a:spcBef>
              <a:spcAft>
                <a:spcPts val="0"/>
              </a:spcAft>
              <a:buClr>
                <a:schemeClr val="dk1"/>
              </a:buClr>
              <a:buSzPts val="1100"/>
              <a:buFont typeface="Arial"/>
              <a:buNone/>
            </a:pPr>
            <a:r>
              <a:rPr lang="en" dirty="0"/>
              <a:t>Puedes contactar conmigo en </a:t>
            </a:r>
            <a:r>
              <a:rPr lang="en" b="1" dirty="0">
                <a:solidFill>
                  <a:schemeClr val="accent2"/>
                </a:solidFill>
              </a:rPr>
              <a:t>soporte.tecnico@cosmomedia.es</a:t>
            </a:r>
            <a:endParaRPr sz="3600" b="1" dirty="0">
              <a:solidFill>
                <a:schemeClr val="accent2"/>
              </a:solidFill>
            </a:endParaRPr>
          </a:p>
        </p:txBody>
      </p:sp>
      <p:pic>
        <p:nvPicPr>
          <p:cNvPr id="25" name="Imagen 24" descr="Imagen que contiene dibujo, alimentos, señal&#10;&#10;Descripción generada automáticamente">
            <a:extLst>
              <a:ext uri="{FF2B5EF4-FFF2-40B4-BE49-F238E27FC236}">
                <a16:creationId xmlns:a16="http://schemas.microsoft.com/office/drawing/2014/main" id="{DFD6203A-41DE-40A8-BC71-E4C1DF8C84BA}"/>
              </a:ext>
            </a:extLst>
          </p:cNvPr>
          <p:cNvPicPr>
            <a:picLocks noChangeAspect="1"/>
          </p:cNvPicPr>
          <p:nvPr/>
        </p:nvPicPr>
        <p:blipFill>
          <a:blip r:embed="rId3"/>
          <a:stretch>
            <a:fillRect/>
          </a:stretch>
        </p:blipFill>
        <p:spPr>
          <a:xfrm>
            <a:off x="114415" y="4383262"/>
            <a:ext cx="1630302" cy="8915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pic>
        <p:nvPicPr>
          <p:cNvPr id="3" name="Imagen 2" descr="Imagen que contiene sostener&#10;&#10;Descripción generada automáticamente">
            <a:extLst>
              <a:ext uri="{FF2B5EF4-FFF2-40B4-BE49-F238E27FC236}">
                <a16:creationId xmlns:a16="http://schemas.microsoft.com/office/drawing/2014/main" id="{6FFF6CDE-D328-469B-ACF3-910AD3ACD3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0" b="99100" l="8850" r="90000">
                        <a14:foregroundMark x1="11000" y1="30885" x2="11000" y2="30885"/>
                        <a14:foregroundMark x1="20850" y1="18816" x2="20850" y2="18816"/>
                        <a14:foregroundMark x1="32000" y1="26537" x2="32000" y2="26537"/>
                        <a14:foregroundMark x1="40300" y1="21439" x2="40300" y2="21439"/>
                        <a14:foregroundMark x1="51350" y1="17766" x2="51350" y2="17766"/>
                        <a14:foregroundMark x1="50950" y1="25337" x2="50950" y2="25337"/>
                        <a14:foregroundMark x1="8850" y1="42279" x2="8850" y2="42279"/>
                        <a14:foregroundMark x1="73850" y1="94603" x2="73850" y2="94603"/>
                        <a14:foregroundMark x1="73450" y1="99100" x2="73450" y2="99100"/>
                      </a14:backgroundRemoval>
                    </a14:imgEffect>
                  </a14:imgLayer>
                </a14:imgProps>
              </a:ext>
            </a:extLst>
          </a:blip>
          <a:stretch>
            <a:fillRect/>
          </a:stretch>
        </p:blipFill>
        <p:spPr>
          <a:xfrm>
            <a:off x="716303" y="0"/>
            <a:ext cx="7711394" cy="5143500"/>
          </a:xfrm>
          <a:prstGeom prst="rect">
            <a:avLst/>
          </a:prstGeom>
        </p:spPr>
      </p:pic>
      <p:pic>
        <p:nvPicPr>
          <p:cNvPr id="154" name="Imagen 153" descr="Imagen que contiene dibujo, alimentos, señal&#10;&#10;Descripción generada automáticamente">
            <a:extLst>
              <a:ext uri="{FF2B5EF4-FFF2-40B4-BE49-F238E27FC236}">
                <a16:creationId xmlns:a16="http://schemas.microsoft.com/office/drawing/2014/main" id="{66CD0594-D19C-400D-B819-4AE56638F985}"/>
              </a:ext>
            </a:extLst>
          </p:cNvPr>
          <p:cNvPicPr>
            <a:picLocks noChangeAspect="1"/>
          </p:cNvPicPr>
          <p:nvPr/>
        </p:nvPicPr>
        <p:blipFill>
          <a:blip r:embed="rId5"/>
          <a:stretch>
            <a:fillRect/>
          </a:stretch>
        </p:blipFill>
        <p:spPr>
          <a:xfrm>
            <a:off x="114415" y="4383262"/>
            <a:ext cx="1630302" cy="8915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199" y="605600"/>
            <a:ext cx="6971888" cy="80377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¿Qué vamos a ver hoy?</a:t>
            </a:r>
            <a:endParaRPr dirty="0"/>
          </a:p>
        </p:txBody>
      </p:sp>
      <p:sp>
        <p:nvSpPr>
          <p:cNvPr id="595" name="Google Shape;595;p17"/>
          <p:cNvSpPr txBox="1">
            <a:spLocks noGrp="1"/>
          </p:cNvSpPr>
          <p:nvPr>
            <p:ph type="body" idx="1"/>
          </p:nvPr>
        </p:nvSpPr>
        <p:spPr>
          <a:xfrm>
            <a:off x="325036" y="1613814"/>
            <a:ext cx="7690449" cy="2396229"/>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s-ES" b="1" dirty="0"/>
              <a:t>Cuestiones generales. </a:t>
            </a:r>
            <a:r>
              <a:rPr lang="es-ES" b="1" dirty="0" err="1"/>
              <a:t>Phising</a:t>
            </a:r>
            <a:r>
              <a:rPr lang="es-ES" b="1" dirty="0"/>
              <a:t> y </a:t>
            </a:r>
            <a:r>
              <a:rPr lang="es-ES" b="1" dirty="0" err="1"/>
              <a:t>Ramsonware</a:t>
            </a:r>
            <a:r>
              <a:rPr lang="es-ES" b="1" dirty="0"/>
              <a:t>. ¿Cómo protegerme?</a:t>
            </a:r>
          </a:p>
          <a:p>
            <a:pPr marL="457200" lvl="0" indent="-342900" algn="l" rtl="0">
              <a:spcBef>
                <a:spcPts val="600"/>
              </a:spcBef>
              <a:spcAft>
                <a:spcPts val="0"/>
              </a:spcAft>
              <a:buSzPts val="1800"/>
              <a:buChar char="▸"/>
            </a:pPr>
            <a:r>
              <a:rPr lang="es-ES" b="1" dirty="0"/>
              <a:t>Tipos de </a:t>
            </a:r>
            <a:r>
              <a:rPr lang="es-ES" b="1" dirty="0" err="1"/>
              <a:t>Ramsonware</a:t>
            </a:r>
            <a:r>
              <a:rPr lang="es-ES" b="1" dirty="0"/>
              <a:t> y cómo se presentan en tu equipo.</a:t>
            </a:r>
          </a:p>
          <a:p>
            <a:pPr marL="457200" lvl="0" indent="-342900" algn="l" rtl="0">
              <a:spcBef>
                <a:spcPts val="600"/>
              </a:spcBef>
              <a:spcAft>
                <a:spcPts val="0"/>
              </a:spcAft>
              <a:buSzPts val="1800"/>
              <a:buChar char="▸"/>
            </a:pPr>
            <a:r>
              <a:rPr lang="es-ES" b="1" dirty="0"/>
              <a:t>Teletrabajo y ciberseguridad. ¿Cómo protegernos en casa?</a:t>
            </a:r>
          </a:p>
          <a:p>
            <a:pPr marL="457200" lvl="0" indent="-342900" algn="l" rtl="0">
              <a:spcBef>
                <a:spcPts val="600"/>
              </a:spcBef>
              <a:spcAft>
                <a:spcPts val="0"/>
              </a:spcAft>
              <a:buSzPts val="1800"/>
              <a:buChar char="▸"/>
            </a:pPr>
            <a:r>
              <a:rPr lang="es-ES" b="1" dirty="0"/>
              <a:t>Plan de respuesta inmediata frente a un ciberataque. </a:t>
            </a:r>
          </a:p>
          <a:p>
            <a:pPr marL="457200" lvl="0" indent="-342900" algn="l" rtl="0">
              <a:spcBef>
                <a:spcPts val="600"/>
              </a:spcBef>
              <a:spcAft>
                <a:spcPts val="0"/>
              </a:spcAft>
              <a:buSzPts val="1800"/>
              <a:buChar char="▸"/>
            </a:pPr>
            <a:r>
              <a:rPr lang="es-ES" b="1" dirty="0"/>
              <a:t>Plan de actuación si te han hackeado. Lo más importante.</a:t>
            </a:r>
          </a:p>
        </p:txBody>
      </p:sp>
      <p:pic>
        <p:nvPicPr>
          <p:cNvPr id="146" name="Imagen 145" descr="Imagen que contiene dibujo, alimentos, señal&#10;&#10;Descripción generada automáticamente">
            <a:extLst>
              <a:ext uri="{FF2B5EF4-FFF2-40B4-BE49-F238E27FC236}">
                <a16:creationId xmlns:a16="http://schemas.microsoft.com/office/drawing/2014/main" id="{D40E4DD0-52CC-47AB-8AF6-5AB83493D03A}"/>
              </a:ext>
            </a:extLst>
          </p:cNvPr>
          <p:cNvPicPr>
            <a:picLocks noChangeAspect="1"/>
          </p:cNvPicPr>
          <p:nvPr/>
        </p:nvPicPr>
        <p:blipFill>
          <a:blip r:embed="rId3"/>
          <a:stretch>
            <a:fillRect/>
          </a:stretch>
        </p:blipFill>
        <p:spPr>
          <a:xfrm>
            <a:off x="114415" y="4383262"/>
            <a:ext cx="1630302" cy="8915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790253" y="1803344"/>
            <a:ext cx="4957353" cy="1203202"/>
          </a:xfrm>
          <a:prstGeom prst="rect">
            <a:avLst/>
          </a:prstGeom>
        </p:spPr>
        <p:txBody>
          <a:bodyPr spcFirstLastPara="1" wrap="square" lIns="0" tIns="0" rIns="0" bIns="0" anchor="b" anchorCtr="0">
            <a:noAutofit/>
          </a:bodyPr>
          <a:lstStyle/>
          <a:p>
            <a:pPr marL="114300" lvl="0" algn="l" rtl="0">
              <a:spcBef>
                <a:spcPts val="600"/>
              </a:spcBef>
              <a:spcAft>
                <a:spcPts val="0"/>
              </a:spcAft>
              <a:buSzPts val="1800"/>
            </a:pPr>
            <a:r>
              <a:rPr lang="es-ES" sz="3600" b="1" dirty="0"/>
              <a:t>Cuestiones generales. </a:t>
            </a:r>
            <a:r>
              <a:rPr lang="es-ES" sz="3600" b="1" dirty="0" err="1"/>
              <a:t>Phising</a:t>
            </a:r>
            <a:r>
              <a:rPr lang="es-ES" sz="3600" b="1" dirty="0"/>
              <a:t> y </a:t>
            </a:r>
            <a:r>
              <a:rPr lang="es-ES" sz="3600" b="1" dirty="0" err="1"/>
              <a:t>Ramsonware</a:t>
            </a:r>
            <a:r>
              <a:rPr lang="es-ES" sz="3600" b="1" dirty="0"/>
              <a:t>. ¿Cómo protegerme?</a:t>
            </a: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grpSp>
        <p:nvGrpSpPr>
          <p:cNvPr id="111" name="Google Shape;597;p17">
            <a:extLst>
              <a:ext uri="{FF2B5EF4-FFF2-40B4-BE49-F238E27FC236}">
                <a16:creationId xmlns:a16="http://schemas.microsoft.com/office/drawing/2014/main" id="{40F48DF3-D210-43B0-8687-9A3C0B6C390B}"/>
              </a:ext>
            </a:extLst>
          </p:cNvPr>
          <p:cNvGrpSpPr/>
          <p:nvPr/>
        </p:nvGrpSpPr>
        <p:grpSpPr>
          <a:xfrm>
            <a:off x="5588949" y="781202"/>
            <a:ext cx="3067645" cy="3247485"/>
            <a:chOff x="2183550" y="65875"/>
            <a:chExt cx="4483981" cy="4807045"/>
          </a:xfrm>
        </p:grpSpPr>
        <p:sp>
          <p:nvSpPr>
            <p:cNvPr id="112" name="Google Shape;598;p17">
              <a:extLst>
                <a:ext uri="{FF2B5EF4-FFF2-40B4-BE49-F238E27FC236}">
                  <a16:creationId xmlns:a16="http://schemas.microsoft.com/office/drawing/2014/main" id="{2967BCDF-EBA3-4CF0-8801-243ADC2A54AD}"/>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599;p17">
              <a:extLst>
                <a:ext uri="{FF2B5EF4-FFF2-40B4-BE49-F238E27FC236}">
                  <a16:creationId xmlns:a16="http://schemas.microsoft.com/office/drawing/2014/main" id="{50AD42E2-F434-4A66-8BBC-526220AAD0B4}"/>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600;p17">
              <a:extLst>
                <a:ext uri="{FF2B5EF4-FFF2-40B4-BE49-F238E27FC236}">
                  <a16:creationId xmlns:a16="http://schemas.microsoft.com/office/drawing/2014/main" id="{C85B4406-451E-4A63-8298-0415ADF02154}"/>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601;p17">
              <a:extLst>
                <a:ext uri="{FF2B5EF4-FFF2-40B4-BE49-F238E27FC236}">
                  <a16:creationId xmlns:a16="http://schemas.microsoft.com/office/drawing/2014/main" id="{06EA7028-6DDB-4134-B830-D5A911712C02}"/>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602;p17">
              <a:extLst>
                <a:ext uri="{FF2B5EF4-FFF2-40B4-BE49-F238E27FC236}">
                  <a16:creationId xmlns:a16="http://schemas.microsoft.com/office/drawing/2014/main" id="{0777DCAD-C3C4-4F04-AAB1-676CA5F4ACFE}"/>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603;p17">
              <a:extLst>
                <a:ext uri="{FF2B5EF4-FFF2-40B4-BE49-F238E27FC236}">
                  <a16:creationId xmlns:a16="http://schemas.microsoft.com/office/drawing/2014/main" id="{927C1D10-4C2C-40C8-B013-391F226CA20C}"/>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604;p17">
              <a:extLst>
                <a:ext uri="{FF2B5EF4-FFF2-40B4-BE49-F238E27FC236}">
                  <a16:creationId xmlns:a16="http://schemas.microsoft.com/office/drawing/2014/main" id="{A40339BA-9502-43F4-8889-64ACE8A74DEE}"/>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605;p17">
              <a:extLst>
                <a:ext uri="{FF2B5EF4-FFF2-40B4-BE49-F238E27FC236}">
                  <a16:creationId xmlns:a16="http://schemas.microsoft.com/office/drawing/2014/main" id="{455E0386-5162-4E15-BC2D-97FD196B2AD6}"/>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606;p17">
              <a:extLst>
                <a:ext uri="{FF2B5EF4-FFF2-40B4-BE49-F238E27FC236}">
                  <a16:creationId xmlns:a16="http://schemas.microsoft.com/office/drawing/2014/main" id="{C047D20C-7D1E-4FCE-85FF-6B8E6A329476}"/>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607;p17">
              <a:extLst>
                <a:ext uri="{FF2B5EF4-FFF2-40B4-BE49-F238E27FC236}">
                  <a16:creationId xmlns:a16="http://schemas.microsoft.com/office/drawing/2014/main" id="{08F174E1-F1AD-4006-87D7-156089DDCB03}"/>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608;p17">
              <a:extLst>
                <a:ext uri="{FF2B5EF4-FFF2-40B4-BE49-F238E27FC236}">
                  <a16:creationId xmlns:a16="http://schemas.microsoft.com/office/drawing/2014/main" id="{209F044A-C4B9-42F7-8EB0-D594B5BF9DF7}"/>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609;p17">
              <a:extLst>
                <a:ext uri="{FF2B5EF4-FFF2-40B4-BE49-F238E27FC236}">
                  <a16:creationId xmlns:a16="http://schemas.microsoft.com/office/drawing/2014/main" id="{E795966A-ED0F-4214-99C7-A4E14188D18A}"/>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610;p17">
              <a:extLst>
                <a:ext uri="{FF2B5EF4-FFF2-40B4-BE49-F238E27FC236}">
                  <a16:creationId xmlns:a16="http://schemas.microsoft.com/office/drawing/2014/main" id="{C96ABC1C-979E-4636-B405-7A1EDD959C84}"/>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611;p17">
              <a:extLst>
                <a:ext uri="{FF2B5EF4-FFF2-40B4-BE49-F238E27FC236}">
                  <a16:creationId xmlns:a16="http://schemas.microsoft.com/office/drawing/2014/main" id="{377AA467-236F-4358-94AB-4EB5B8D7E13F}"/>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612;p17">
              <a:extLst>
                <a:ext uri="{FF2B5EF4-FFF2-40B4-BE49-F238E27FC236}">
                  <a16:creationId xmlns:a16="http://schemas.microsoft.com/office/drawing/2014/main" id="{2068CA99-A132-4DA6-9E44-8CDED492DEC4}"/>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613;p17">
              <a:extLst>
                <a:ext uri="{FF2B5EF4-FFF2-40B4-BE49-F238E27FC236}">
                  <a16:creationId xmlns:a16="http://schemas.microsoft.com/office/drawing/2014/main" id="{8E4D1AD6-1DF8-478D-B250-9339C0B9E635}"/>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614;p17">
              <a:extLst>
                <a:ext uri="{FF2B5EF4-FFF2-40B4-BE49-F238E27FC236}">
                  <a16:creationId xmlns:a16="http://schemas.microsoft.com/office/drawing/2014/main" id="{DE8A9D91-1331-432F-BB8F-2FEADBD502CC}"/>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615;p17">
              <a:extLst>
                <a:ext uri="{FF2B5EF4-FFF2-40B4-BE49-F238E27FC236}">
                  <a16:creationId xmlns:a16="http://schemas.microsoft.com/office/drawing/2014/main" id="{3B86C8FC-C182-4BA6-8204-3E0C74E3191E}"/>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616;p17">
              <a:extLst>
                <a:ext uri="{FF2B5EF4-FFF2-40B4-BE49-F238E27FC236}">
                  <a16:creationId xmlns:a16="http://schemas.microsoft.com/office/drawing/2014/main" id="{17AA1C86-1A9C-460E-969B-4865BC221FAF}"/>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617;p17">
              <a:extLst>
                <a:ext uri="{FF2B5EF4-FFF2-40B4-BE49-F238E27FC236}">
                  <a16:creationId xmlns:a16="http://schemas.microsoft.com/office/drawing/2014/main" id="{CFA216B4-F1EB-4EB1-B14E-39EBD3562039}"/>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618;p17">
              <a:extLst>
                <a:ext uri="{FF2B5EF4-FFF2-40B4-BE49-F238E27FC236}">
                  <a16:creationId xmlns:a16="http://schemas.microsoft.com/office/drawing/2014/main" id="{85C35DCB-26A6-4DBF-B6A0-A1E905373F87}"/>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619;p17">
              <a:extLst>
                <a:ext uri="{FF2B5EF4-FFF2-40B4-BE49-F238E27FC236}">
                  <a16:creationId xmlns:a16="http://schemas.microsoft.com/office/drawing/2014/main" id="{B24C2616-EC78-473B-80A0-031A876D0DCD}"/>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5" name="Google Shape;620;p17">
              <a:extLst>
                <a:ext uri="{FF2B5EF4-FFF2-40B4-BE49-F238E27FC236}">
                  <a16:creationId xmlns:a16="http://schemas.microsoft.com/office/drawing/2014/main" id="{B4F7084D-BBF3-4710-9C8A-C02FC7475D52}"/>
                </a:ext>
              </a:extLst>
            </p:cNvPr>
            <p:cNvGrpSpPr/>
            <p:nvPr/>
          </p:nvGrpSpPr>
          <p:grpSpPr>
            <a:xfrm>
              <a:off x="2428704" y="3970322"/>
              <a:ext cx="350131" cy="370523"/>
              <a:chOff x="4512354" y="4952197"/>
              <a:chExt cx="350131" cy="370523"/>
            </a:xfrm>
          </p:grpSpPr>
          <p:grpSp>
            <p:nvGrpSpPr>
              <p:cNvPr id="171" name="Google Shape;621;p17">
                <a:extLst>
                  <a:ext uri="{FF2B5EF4-FFF2-40B4-BE49-F238E27FC236}">
                    <a16:creationId xmlns:a16="http://schemas.microsoft.com/office/drawing/2014/main" id="{F285F66D-74B6-4EDF-B35A-90977FCA8BE4}"/>
                  </a:ext>
                </a:extLst>
              </p:cNvPr>
              <p:cNvGrpSpPr/>
              <p:nvPr/>
            </p:nvGrpSpPr>
            <p:grpSpPr>
              <a:xfrm>
                <a:off x="4512354" y="5116449"/>
                <a:ext cx="343196" cy="206271"/>
                <a:chOff x="4512354" y="5116449"/>
                <a:chExt cx="343196" cy="206271"/>
              </a:xfrm>
            </p:grpSpPr>
            <p:sp>
              <p:nvSpPr>
                <p:cNvPr id="182" name="Google Shape;622;p17">
                  <a:extLst>
                    <a:ext uri="{FF2B5EF4-FFF2-40B4-BE49-F238E27FC236}">
                      <a16:creationId xmlns:a16="http://schemas.microsoft.com/office/drawing/2014/main" id="{A62B3038-CC01-4ED7-8517-9AB06DA29F77}"/>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623;p17">
                  <a:extLst>
                    <a:ext uri="{FF2B5EF4-FFF2-40B4-BE49-F238E27FC236}">
                      <a16:creationId xmlns:a16="http://schemas.microsoft.com/office/drawing/2014/main" id="{61B0A2DD-A88D-422C-8268-2642706D2031}"/>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624;p17">
                  <a:extLst>
                    <a:ext uri="{FF2B5EF4-FFF2-40B4-BE49-F238E27FC236}">
                      <a16:creationId xmlns:a16="http://schemas.microsoft.com/office/drawing/2014/main" id="{DAFD91D6-9662-40AD-9274-BE78077BDE9A}"/>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5" name="Google Shape;625;p17">
                  <a:extLst>
                    <a:ext uri="{FF2B5EF4-FFF2-40B4-BE49-F238E27FC236}">
                      <a16:creationId xmlns:a16="http://schemas.microsoft.com/office/drawing/2014/main" id="{216E6B97-E755-475C-9A32-659B4B8CF441}"/>
                    </a:ext>
                  </a:extLst>
                </p:cNvPr>
                <p:cNvGrpSpPr/>
                <p:nvPr/>
              </p:nvGrpSpPr>
              <p:grpSpPr>
                <a:xfrm>
                  <a:off x="4592868" y="5212556"/>
                  <a:ext cx="96807" cy="56007"/>
                  <a:chOff x="4592868" y="5212556"/>
                  <a:chExt cx="96807" cy="56007"/>
                </a:xfrm>
              </p:grpSpPr>
              <p:sp>
                <p:nvSpPr>
                  <p:cNvPr id="250" name="Google Shape;626;p17">
                    <a:extLst>
                      <a:ext uri="{FF2B5EF4-FFF2-40B4-BE49-F238E27FC236}">
                        <a16:creationId xmlns:a16="http://schemas.microsoft.com/office/drawing/2014/main" id="{E8E2EA6F-3609-4584-BDCA-C40CFD4938CF}"/>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627;p17">
                    <a:extLst>
                      <a:ext uri="{FF2B5EF4-FFF2-40B4-BE49-F238E27FC236}">
                        <a16:creationId xmlns:a16="http://schemas.microsoft.com/office/drawing/2014/main" id="{90802DAD-7D81-43FB-BBB3-418B87097C75}"/>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 name="Google Shape;628;p17">
                  <a:extLst>
                    <a:ext uri="{FF2B5EF4-FFF2-40B4-BE49-F238E27FC236}">
                      <a16:creationId xmlns:a16="http://schemas.microsoft.com/office/drawing/2014/main" id="{0432E61F-624B-4489-9201-25A542779B72}"/>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629;p17">
                  <a:extLst>
                    <a:ext uri="{FF2B5EF4-FFF2-40B4-BE49-F238E27FC236}">
                      <a16:creationId xmlns:a16="http://schemas.microsoft.com/office/drawing/2014/main" id="{ED7337D2-39B7-41A1-8DA1-6BDE302F3BE4}"/>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630;p17">
                  <a:extLst>
                    <a:ext uri="{FF2B5EF4-FFF2-40B4-BE49-F238E27FC236}">
                      <a16:creationId xmlns:a16="http://schemas.microsoft.com/office/drawing/2014/main" id="{A5193681-EF87-43C0-A8A2-B340533612F4}"/>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631;p17">
                  <a:extLst>
                    <a:ext uri="{FF2B5EF4-FFF2-40B4-BE49-F238E27FC236}">
                      <a16:creationId xmlns:a16="http://schemas.microsoft.com/office/drawing/2014/main" id="{31404631-F97F-44FB-B017-A0A82458AF16}"/>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632;p17">
                  <a:extLst>
                    <a:ext uri="{FF2B5EF4-FFF2-40B4-BE49-F238E27FC236}">
                      <a16:creationId xmlns:a16="http://schemas.microsoft.com/office/drawing/2014/main" id="{5E8B1A51-E89D-4934-9E47-AA1809180113}"/>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633;p17">
                  <a:extLst>
                    <a:ext uri="{FF2B5EF4-FFF2-40B4-BE49-F238E27FC236}">
                      <a16:creationId xmlns:a16="http://schemas.microsoft.com/office/drawing/2014/main" id="{A1BE80DD-9072-4FC5-B5E9-0EDAC7CB145B}"/>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634;p17">
                  <a:extLst>
                    <a:ext uri="{FF2B5EF4-FFF2-40B4-BE49-F238E27FC236}">
                      <a16:creationId xmlns:a16="http://schemas.microsoft.com/office/drawing/2014/main" id="{77BEAFEA-CA0B-46ED-B95D-0CBACC3B7FC0}"/>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635;p17">
                  <a:extLst>
                    <a:ext uri="{FF2B5EF4-FFF2-40B4-BE49-F238E27FC236}">
                      <a16:creationId xmlns:a16="http://schemas.microsoft.com/office/drawing/2014/main" id="{6630A8F6-2B7D-4DD2-815A-121304C5D42A}"/>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636;p17">
                  <a:extLst>
                    <a:ext uri="{FF2B5EF4-FFF2-40B4-BE49-F238E27FC236}">
                      <a16:creationId xmlns:a16="http://schemas.microsoft.com/office/drawing/2014/main" id="{2E48684B-C2A7-4EC7-A3FA-09794C050879}"/>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637;p17">
                  <a:extLst>
                    <a:ext uri="{FF2B5EF4-FFF2-40B4-BE49-F238E27FC236}">
                      <a16:creationId xmlns:a16="http://schemas.microsoft.com/office/drawing/2014/main" id="{42412378-E9F4-4766-BC75-47A90BC12BBC}"/>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638;p17">
                  <a:extLst>
                    <a:ext uri="{FF2B5EF4-FFF2-40B4-BE49-F238E27FC236}">
                      <a16:creationId xmlns:a16="http://schemas.microsoft.com/office/drawing/2014/main" id="{1551D1DA-357E-4DB3-A77E-DBFDDC29B9F7}"/>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639;p17">
                  <a:extLst>
                    <a:ext uri="{FF2B5EF4-FFF2-40B4-BE49-F238E27FC236}">
                      <a16:creationId xmlns:a16="http://schemas.microsoft.com/office/drawing/2014/main" id="{3AD8B25D-1501-47B3-B761-5A04146BFD70}"/>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640;p17">
                  <a:extLst>
                    <a:ext uri="{FF2B5EF4-FFF2-40B4-BE49-F238E27FC236}">
                      <a16:creationId xmlns:a16="http://schemas.microsoft.com/office/drawing/2014/main" id="{7A3F6696-A9B7-43B7-99BC-D6CEEA1FDA99}"/>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641;p17">
                  <a:extLst>
                    <a:ext uri="{FF2B5EF4-FFF2-40B4-BE49-F238E27FC236}">
                      <a16:creationId xmlns:a16="http://schemas.microsoft.com/office/drawing/2014/main" id="{0573A1E1-C474-4BA0-8788-AD5DFBACBD3B}"/>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642;p17">
                  <a:extLst>
                    <a:ext uri="{FF2B5EF4-FFF2-40B4-BE49-F238E27FC236}">
                      <a16:creationId xmlns:a16="http://schemas.microsoft.com/office/drawing/2014/main" id="{88BAA820-9FF6-4A2C-B278-A28C8116FF40}"/>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643;p17">
                  <a:extLst>
                    <a:ext uri="{FF2B5EF4-FFF2-40B4-BE49-F238E27FC236}">
                      <a16:creationId xmlns:a16="http://schemas.microsoft.com/office/drawing/2014/main" id="{BBC1A4C7-FC05-4D0A-82B2-C103D949E01A}"/>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644;p17">
                  <a:extLst>
                    <a:ext uri="{FF2B5EF4-FFF2-40B4-BE49-F238E27FC236}">
                      <a16:creationId xmlns:a16="http://schemas.microsoft.com/office/drawing/2014/main" id="{A2C695B2-66D6-4702-A8FE-D98C147B00AB}"/>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645;p17">
                  <a:extLst>
                    <a:ext uri="{FF2B5EF4-FFF2-40B4-BE49-F238E27FC236}">
                      <a16:creationId xmlns:a16="http://schemas.microsoft.com/office/drawing/2014/main" id="{7FA0F130-8FB9-4030-99FE-B6B8DEB0D86A}"/>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646;p17">
                  <a:extLst>
                    <a:ext uri="{FF2B5EF4-FFF2-40B4-BE49-F238E27FC236}">
                      <a16:creationId xmlns:a16="http://schemas.microsoft.com/office/drawing/2014/main" id="{78D8E35C-7043-463A-BDAD-A566173CED62}"/>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647;p17">
                  <a:extLst>
                    <a:ext uri="{FF2B5EF4-FFF2-40B4-BE49-F238E27FC236}">
                      <a16:creationId xmlns:a16="http://schemas.microsoft.com/office/drawing/2014/main" id="{BB261F8F-B46B-4100-B920-DD31D3471F03}"/>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648;p17">
                  <a:extLst>
                    <a:ext uri="{FF2B5EF4-FFF2-40B4-BE49-F238E27FC236}">
                      <a16:creationId xmlns:a16="http://schemas.microsoft.com/office/drawing/2014/main" id="{92AA9B06-153E-4953-B4EF-A87689D9061F}"/>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649;p17">
                  <a:extLst>
                    <a:ext uri="{FF2B5EF4-FFF2-40B4-BE49-F238E27FC236}">
                      <a16:creationId xmlns:a16="http://schemas.microsoft.com/office/drawing/2014/main" id="{1E278ED8-6C16-4431-9480-97050BA3F5B6}"/>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650;p17">
                  <a:extLst>
                    <a:ext uri="{FF2B5EF4-FFF2-40B4-BE49-F238E27FC236}">
                      <a16:creationId xmlns:a16="http://schemas.microsoft.com/office/drawing/2014/main" id="{ECFB54CC-FFF5-4578-AECE-E4DF496BD6F6}"/>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651;p17">
                  <a:extLst>
                    <a:ext uri="{FF2B5EF4-FFF2-40B4-BE49-F238E27FC236}">
                      <a16:creationId xmlns:a16="http://schemas.microsoft.com/office/drawing/2014/main" id="{924B4573-B8E3-45BD-9D30-75B096DF74F5}"/>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652;p17">
                  <a:extLst>
                    <a:ext uri="{FF2B5EF4-FFF2-40B4-BE49-F238E27FC236}">
                      <a16:creationId xmlns:a16="http://schemas.microsoft.com/office/drawing/2014/main" id="{4BDD7435-E741-4474-9847-5CE879C1A338}"/>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653;p17">
                  <a:extLst>
                    <a:ext uri="{FF2B5EF4-FFF2-40B4-BE49-F238E27FC236}">
                      <a16:creationId xmlns:a16="http://schemas.microsoft.com/office/drawing/2014/main" id="{FFEE992D-0114-406D-BDEF-EB73FD1E25FF}"/>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654;p17">
                  <a:extLst>
                    <a:ext uri="{FF2B5EF4-FFF2-40B4-BE49-F238E27FC236}">
                      <a16:creationId xmlns:a16="http://schemas.microsoft.com/office/drawing/2014/main" id="{285F4D7C-1A53-436F-8302-BB26629B12F1}"/>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655;p17">
                  <a:extLst>
                    <a:ext uri="{FF2B5EF4-FFF2-40B4-BE49-F238E27FC236}">
                      <a16:creationId xmlns:a16="http://schemas.microsoft.com/office/drawing/2014/main" id="{C1869F4D-3F8C-4413-BB73-88DBCA6B68D0}"/>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656;p17">
                  <a:extLst>
                    <a:ext uri="{FF2B5EF4-FFF2-40B4-BE49-F238E27FC236}">
                      <a16:creationId xmlns:a16="http://schemas.microsoft.com/office/drawing/2014/main" id="{426E6A11-836A-4587-88D0-3432D56CE5C2}"/>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657;p17">
                  <a:extLst>
                    <a:ext uri="{FF2B5EF4-FFF2-40B4-BE49-F238E27FC236}">
                      <a16:creationId xmlns:a16="http://schemas.microsoft.com/office/drawing/2014/main" id="{8A873A26-5D75-45BD-9C0F-4E36B5620255}"/>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658;p17">
                  <a:extLst>
                    <a:ext uri="{FF2B5EF4-FFF2-40B4-BE49-F238E27FC236}">
                      <a16:creationId xmlns:a16="http://schemas.microsoft.com/office/drawing/2014/main" id="{FEC75AF3-DE53-4139-9962-374D9A5C629F}"/>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659;p17">
                  <a:extLst>
                    <a:ext uri="{FF2B5EF4-FFF2-40B4-BE49-F238E27FC236}">
                      <a16:creationId xmlns:a16="http://schemas.microsoft.com/office/drawing/2014/main" id="{2C43CBAF-1995-4999-B47D-3A61E8A6FBD1}"/>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660;p17">
                  <a:extLst>
                    <a:ext uri="{FF2B5EF4-FFF2-40B4-BE49-F238E27FC236}">
                      <a16:creationId xmlns:a16="http://schemas.microsoft.com/office/drawing/2014/main" id="{733C192A-7D15-4A93-8D35-ADC3330F72BB}"/>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661;p17">
                  <a:extLst>
                    <a:ext uri="{FF2B5EF4-FFF2-40B4-BE49-F238E27FC236}">
                      <a16:creationId xmlns:a16="http://schemas.microsoft.com/office/drawing/2014/main" id="{7A7EE3AB-F760-4E62-873D-36249071298D}"/>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662;p17">
                  <a:extLst>
                    <a:ext uri="{FF2B5EF4-FFF2-40B4-BE49-F238E27FC236}">
                      <a16:creationId xmlns:a16="http://schemas.microsoft.com/office/drawing/2014/main" id="{41F604EB-0F15-41AB-83D2-DAD5F75B5AEE}"/>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663;p17">
                  <a:extLst>
                    <a:ext uri="{FF2B5EF4-FFF2-40B4-BE49-F238E27FC236}">
                      <a16:creationId xmlns:a16="http://schemas.microsoft.com/office/drawing/2014/main" id="{097DE425-2F87-495C-9390-69697A286A65}"/>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664;p17">
                  <a:extLst>
                    <a:ext uri="{FF2B5EF4-FFF2-40B4-BE49-F238E27FC236}">
                      <a16:creationId xmlns:a16="http://schemas.microsoft.com/office/drawing/2014/main" id="{E100B0C5-8B32-4607-82D7-1B06C7D21C3F}"/>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665;p17">
                  <a:extLst>
                    <a:ext uri="{FF2B5EF4-FFF2-40B4-BE49-F238E27FC236}">
                      <a16:creationId xmlns:a16="http://schemas.microsoft.com/office/drawing/2014/main" id="{6185876B-2450-4750-A031-4E3B2FF6674E}"/>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666;p17">
                  <a:extLst>
                    <a:ext uri="{FF2B5EF4-FFF2-40B4-BE49-F238E27FC236}">
                      <a16:creationId xmlns:a16="http://schemas.microsoft.com/office/drawing/2014/main" id="{4EC95586-803C-4003-8DDE-0538F996DECB}"/>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667;p17">
                  <a:extLst>
                    <a:ext uri="{FF2B5EF4-FFF2-40B4-BE49-F238E27FC236}">
                      <a16:creationId xmlns:a16="http://schemas.microsoft.com/office/drawing/2014/main" id="{BB5880A5-21ED-4B1C-A075-C4B409BB891E}"/>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668;p17">
                  <a:extLst>
                    <a:ext uri="{FF2B5EF4-FFF2-40B4-BE49-F238E27FC236}">
                      <a16:creationId xmlns:a16="http://schemas.microsoft.com/office/drawing/2014/main" id="{212A6CAE-E931-41B0-A746-D5F442270CF2}"/>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669;p17">
                  <a:extLst>
                    <a:ext uri="{FF2B5EF4-FFF2-40B4-BE49-F238E27FC236}">
                      <a16:creationId xmlns:a16="http://schemas.microsoft.com/office/drawing/2014/main" id="{EE0B3EC3-1FCB-49DF-94EA-EAB2C2C8D142}"/>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670;p17">
                  <a:extLst>
                    <a:ext uri="{FF2B5EF4-FFF2-40B4-BE49-F238E27FC236}">
                      <a16:creationId xmlns:a16="http://schemas.microsoft.com/office/drawing/2014/main" id="{D87DD069-72DB-41A4-9944-F4F925A019ED}"/>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671;p17">
                  <a:extLst>
                    <a:ext uri="{FF2B5EF4-FFF2-40B4-BE49-F238E27FC236}">
                      <a16:creationId xmlns:a16="http://schemas.microsoft.com/office/drawing/2014/main" id="{9A7DE945-BA30-413C-877A-E15DF1330D55}"/>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672;p17">
                  <a:extLst>
                    <a:ext uri="{FF2B5EF4-FFF2-40B4-BE49-F238E27FC236}">
                      <a16:creationId xmlns:a16="http://schemas.microsoft.com/office/drawing/2014/main" id="{5F9D132B-BADF-401E-959A-D72729C32FBE}"/>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673;p17">
                  <a:extLst>
                    <a:ext uri="{FF2B5EF4-FFF2-40B4-BE49-F238E27FC236}">
                      <a16:creationId xmlns:a16="http://schemas.microsoft.com/office/drawing/2014/main" id="{345827C5-795D-4197-9B64-4620BACB8A0C}"/>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674;p17">
                  <a:extLst>
                    <a:ext uri="{FF2B5EF4-FFF2-40B4-BE49-F238E27FC236}">
                      <a16:creationId xmlns:a16="http://schemas.microsoft.com/office/drawing/2014/main" id="{5A68548C-46BD-459C-9C5A-AA2C1F3ABE8D}"/>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675;p17">
                  <a:extLst>
                    <a:ext uri="{FF2B5EF4-FFF2-40B4-BE49-F238E27FC236}">
                      <a16:creationId xmlns:a16="http://schemas.microsoft.com/office/drawing/2014/main" id="{70640C83-CDFD-4C0E-AAC7-B7DE2326B8C7}"/>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676;p17">
                  <a:extLst>
                    <a:ext uri="{FF2B5EF4-FFF2-40B4-BE49-F238E27FC236}">
                      <a16:creationId xmlns:a16="http://schemas.microsoft.com/office/drawing/2014/main" id="{09090ABD-CACF-44F2-BAE3-E1C360194E57}"/>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677;p17">
                  <a:extLst>
                    <a:ext uri="{FF2B5EF4-FFF2-40B4-BE49-F238E27FC236}">
                      <a16:creationId xmlns:a16="http://schemas.microsoft.com/office/drawing/2014/main" id="{F78F13BF-486A-462B-BC25-DC8BC7AF3A98}"/>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678;p17">
                  <a:extLst>
                    <a:ext uri="{FF2B5EF4-FFF2-40B4-BE49-F238E27FC236}">
                      <a16:creationId xmlns:a16="http://schemas.microsoft.com/office/drawing/2014/main" id="{F8BCB152-53A1-475D-BD6B-6FD18EABB0F6}"/>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679;p17">
                  <a:extLst>
                    <a:ext uri="{FF2B5EF4-FFF2-40B4-BE49-F238E27FC236}">
                      <a16:creationId xmlns:a16="http://schemas.microsoft.com/office/drawing/2014/main" id="{A35E2577-EFB2-4907-9EF9-714F4CE003C3}"/>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680;p17">
                  <a:extLst>
                    <a:ext uri="{FF2B5EF4-FFF2-40B4-BE49-F238E27FC236}">
                      <a16:creationId xmlns:a16="http://schemas.microsoft.com/office/drawing/2014/main" id="{94AC3266-BF54-47E4-91D0-691393094CBD}"/>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681;p17">
                  <a:extLst>
                    <a:ext uri="{FF2B5EF4-FFF2-40B4-BE49-F238E27FC236}">
                      <a16:creationId xmlns:a16="http://schemas.microsoft.com/office/drawing/2014/main" id="{AE173B9A-2960-40D2-96AA-5D18E8036DA4}"/>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682;p17">
                  <a:extLst>
                    <a:ext uri="{FF2B5EF4-FFF2-40B4-BE49-F238E27FC236}">
                      <a16:creationId xmlns:a16="http://schemas.microsoft.com/office/drawing/2014/main" id="{7834ED58-3198-4E79-BD80-CD8AB5CE606F}"/>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683;p17">
                  <a:extLst>
                    <a:ext uri="{FF2B5EF4-FFF2-40B4-BE49-F238E27FC236}">
                      <a16:creationId xmlns:a16="http://schemas.microsoft.com/office/drawing/2014/main" id="{FD068B73-1A6D-4034-8BFB-EAE7443C098D}"/>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684;p17">
                  <a:extLst>
                    <a:ext uri="{FF2B5EF4-FFF2-40B4-BE49-F238E27FC236}">
                      <a16:creationId xmlns:a16="http://schemas.microsoft.com/office/drawing/2014/main" id="{309DC21C-6367-49B5-9309-67B235442A60}"/>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685;p17">
                  <a:extLst>
                    <a:ext uri="{FF2B5EF4-FFF2-40B4-BE49-F238E27FC236}">
                      <a16:creationId xmlns:a16="http://schemas.microsoft.com/office/drawing/2014/main" id="{146F3D7C-AE2C-4483-A5A9-62562FD07336}"/>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686;p17">
                  <a:extLst>
                    <a:ext uri="{FF2B5EF4-FFF2-40B4-BE49-F238E27FC236}">
                      <a16:creationId xmlns:a16="http://schemas.microsoft.com/office/drawing/2014/main" id="{26477AF3-891F-4194-8392-4AC0D3B85D86}"/>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687;p17">
                  <a:extLst>
                    <a:ext uri="{FF2B5EF4-FFF2-40B4-BE49-F238E27FC236}">
                      <a16:creationId xmlns:a16="http://schemas.microsoft.com/office/drawing/2014/main" id="{0085313E-BF70-4706-ABD6-4361C1B05D39}"/>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688;p17">
                  <a:extLst>
                    <a:ext uri="{FF2B5EF4-FFF2-40B4-BE49-F238E27FC236}">
                      <a16:creationId xmlns:a16="http://schemas.microsoft.com/office/drawing/2014/main" id="{65F88134-2AD2-449B-A9F3-5A3F177051A9}"/>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689;p17">
                  <a:extLst>
                    <a:ext uri="{FF2B5EF4-FFF2-40B4-BE49-F238E27FC236}">
                      <a16:creationId xmlns:a16="http://schemas.microsoft.com/office/drawing/2014/main" id="{7584EF88-ED3F-47A0-A813-8733E70080C0}"/>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690;p17">
                  <a:extLst>
                    <a:ext uri="{FF2B5EF4-FFF2-40B4-BE49-F238E27FC236}">
                      <a16:creationId xmlns:a16="http://schemas.microsoft.com/office/drawing/2014/main" id="{C55FEA16-B676-42D2-9996-DA08D982EEC6}"/>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691;p17">
                  <a:extLst>
                    <a:ext uri="{FF2B5EF4-FFF2-40B4-BE49-F238E27FC236}">
                      <a16:creationId xmlns:a16="http://schemas.microsoft.com/office/drawing/2014/main" id="{CF85B663-5902-4A3B-A9F6-00A309BAC8E9}"/>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692;p17">
                <a:extLst>
                  <a:ext uri="{FF2B5EF4-FFF2-40B4-BE49-F238E27FC236}">
                    <a16:creationId xmlns:a16="http://schemas.microsoft.com/office/drawing/2014/main" id="{5FBDD341-C0F8-48BD-8D88-00A1EBF95385}"/>
                  </a:ext>
                </a:extLst>
              </p:cNvPr>
              <p:cNvGrpSpPr/>
              <p:nvPr/>
            </p:nvGrpSpPr>
            <p:grpSpPr>
              <a:xfrm>
                <a:off x="4655095" y="4952197"/>
                <a:ext cx="207390" cy="280361"/>
                <a:chOff x="4655095" y="4952197"/>
                <a:chExt cx="207390" cy="280361"/>
              </a:xfrm>
            </p:grpSpPr>
            <p:grpSp>
              <p:nvGrpSpPr>
                <p:cNvPr id="173" name="Google Shape;693;p17">
                  <a:extLst>
                    <a:ext uri="{FF2B5EF4-FFF2-40B4-BE49-F238E27FC236}">
                      <a16:creationId xmlns:a16="http://schemas.microsoft.com/office/drawing/2014/main" id="{BC5D60EF-0F72-4E89-B344-749DD8AC93A9}"/>
                    </a:ext>
                  </a:extLst>
                </p:cNvPr>
                <p:cNvGrpSpPr/>
                <p:nvPr/>
              </p:nvGrpSpPr>
              <p:grpSpPr>
                <a:xfrm>
                  <a:off x="4655095" y="4952197"/>
                  <a:ext cx="207390" cy="280361"/>
                  <a:chOff x="4655095" y="4952197"/>
                  <a:chExt cx="207390" cy="280361"/>
                </a:xfrm>
              </p:grpSpPr>
              <p:sp>
                <p:nvSpPr>
                  <p:cNvPr id="177" name="Google Shape;694;p17">
                    <a:extLst>
                      <a:ext uri="{FF2B5EF4-FFF2-40B4-BE49-F238E27FC236}">
                        <a16:creationId xmlns:a16="http://schemas.microsoft.com/office/drawing/2014/main" id="{74DD20CB-BEEA-4742-B2F2-D65759C4093D}"/>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695;p17">
                    <a:extLst>
                      <a:ext uri="{FF2B5EF4-FFF2-40B4-BE49-F238E27FC236}">
                        <a16:creationId xmlns:a16="http://schemas.microsoft.com/office/drawing/2014/main" id="{241160E1-037F-4A4E-940F-AA729EB1583D}"/>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696;p17">
                    <a:extLst>
                      <a:ext uri="{FF2B5EF4-FFF2-40B4-BE49-F238E27FC236}">
                        <a16:creationId xmlns:a16="http://schemas.microsoft.com/office/drawing/2014/main" id="{1AE5D1A1-2569-470A-81E1-AEB53FEE9A4A}"/>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697;p17">
                    <a:extLst>
                      <a:ext uri="{FF2B5EF4-FFF2-40B4-BE49-F238E27FC236}">
                        <a16:creationId xmlns:a16="http://schemas.microsoft.com/office/drawing/2014/main" id="{BB03AEB6-4237-4B26-9916-4B4A0B09A2E3}"/>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698;p17">
                    <a:extLst>
                      <a:ext uri="{FF2B5EF4-FFF2-40B4-BE49-F238E27FC236}">
                        <a16:creationId xmlns:a16="http://schemas.microsoft.com/office/drawing/2014/main" id="{C91B2020-8983-4A94-A6C4-F0B7D53DB7E0}"/>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 name="Google Shape;699;p17">
                  <a:extLst>
                    <a:ext uri="{FF2B5EF4-FFF2-40B4-BE49-F238E27FC236}">
                      <a16:creationId xmlns:a16="http://schemas.microsoft.com/office/drawing/2014/main" id="{AD6365BC-BBB0-43C6-90E9-8819613E1D8B}"/>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700;p17">
                  <a:extLst>
                    <a:ext uri="{FF2B5EF4-FFF2-40B4-BE49-F238E27FC236}">
                      <a16:creationId xmlns:a16="http://schemas.microsoft.com/office/drawing/2014/main" id="{9A45BDD5-C342-4282-96D5-78FF5360BD1F}"/>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701;p17">
                  <a:extLst>
                    <a:ext uri="{FF2B5EF4-FFF2-40B4-BE49-F238E27FC236}">
                      <a16:creationId xmlns:a16="http://schemas.microsoft.com/office/drawing/2014/main" id="{F52AF9BD-C05E-4FE2-80CD-BB743DCD8504}"/>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6" name="Google Shape;702;p17">
              <a:extLst>
                <a:ext uri="{FF2B5EF4-FFF2-40B4-BE49-F238E27FC236}">
                  <a16:creationId xmlns:a16="http://schemas.microsoft.com/office/drawing/2014/main" id="{1C1874F8-ECE7-4ED1-9038-61F917D8E4E4}"/>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703;p17">
              <a:extLst>
                <a:ext uri="{FF2B5EF4-FFF2-40B4-BE49-F238E27FC236}">
                  <a16:creationId xmlns:a16="http://schemas.microsoft.com/office/drawing/2014/main" id="{DDBD82C9-FD3B-4F23-8F33-8B8AFC1E4288}"/>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704;p17">
              <a:extLst>
                <a:ext uri="{FF2B5EF4-FFF2-40B4-BE49-F238E27FC236}">
                  <a16:creationId xmlns:a16="http://schemas.microsoft.com/office/drawing/2014/main" id="{958F6A8F-8089-4E57-8A13-E65DAC38959A}"/>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705;p17">
              <a:extLst>
                <a:ext uri="{FF2B5EF4-FFF2-40B4-BE49-F238E27FC236}">
                  <a16:creationId xmlns:a16="http://schemas.microsoft.com/office/drawing/2014/main" id="{BBF16AEE-5889-42E3-B701-1A6A9F7BDA21}"/>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706;p17">
              <a:extLst>
                <a:ext uri="{FF2B5EF4-FFF2-40B4-BE49-F238E27FC236}">
                  <a16:creationId xmlns:a16="http://schemas.microsoft.com/office/drawing/2014/main" id="{8DDE5807-52BA-4989-91D9-7B4A6E9E975C}"/>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707;p17">
              <a:extLst>
                <a:ext uri="{FF2B5EF4-FFF2-40B4-BE49-F238E27FC236}">
                  <a16:creationId xmlns:a16="http://schemas.microsoft.com/office/drawing/2014/main" id="{DF4298D4-35E5-4EEB-9082-ED02BAE6D135}"/>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708;p17">
              <a:extLst>
                <a:ext uri="{FF2B5EF4-FFF2-40B4-BE49-F238E27FC236}">
                  <a16:creationId xmlns:a16="http://schemas.microsoft.com/office/drawing/2014/main" id="{E4950D6F-7EAF-449B-A05F-1E81647301CB}"/>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709;p17">
              <a:extLst>
                <a:ext uri="{FF2B5EF4-FFF2-40B4-BE49-F238E27FC236}">
                  <a16:creationId xmlns:a16="http://schemas.microsoft.com/office/drawing/2014/main" id="{30FAF1B5-2467-4F0B-B7F4-C6DE0F806FE7}"/>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710;p17">
              <a:extLst>
                <a:ext uri="{FF2B5EF4-FFF2-40B4-BE49-F238E27FC236}">
                  <a16:creationId xmlns:a16="http://schemas.microsoft.com/office/drawing/2014/main" id="{BD9BF12E-0189-4B0D-9ABA-E1D2922C81D6}"/>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711;p17">
              <a:extLst>
                <a:ext uri="{FF2B5EF4-FFF2-40B4-BE49-F238E27FC236}">
                  <a16:creationId xmlns:a16="http://schemas.microsoft.com/office/drawing/2014/main" id="{078F273F-9D73-472E-8A59-728DEF200432}"/>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712;p17">
              <a:extLst>
                <a:ext uri="{FF2B5EF4-FFF2-40B4-BE49-F238E27FC236}">
                  <a16:creationId xmlns:a16="http://schemas.microsoft.com/office/drawing/2014/main" id="{13358B76-79C2-4C6B-9CFE-EDCECAB69E5D}"/>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713;p17">
              <a:extLst>
                <a:ext uri="{FF2B5EF4-FFF2-40B4-BE49-F238E27FC236}">
                  <a16:creationId xmlns:a16="http://schemas.microsoft.com/office/drawing/2014/main" id="{803F4A25-E175-427E-A4EB-3F91FB77DBF3}"/>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714;p17">
              <a:extLst>
                <a:ext uri="{FF2B5EF4-FFF2-40B4-BE49-F238E27FC236}">
                  <a16:creationId xmlns:a16="http://schemas.microsoft.com/office/drawing/2014/main" id="{3424EA22-A66A-42C7-B701-4ACB799C94DA}"/>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715;p17">
              <a:extLst>
                <a:ext uri="{FF2B5EF4-FFF2-40B4-BE49-F238E27FC236}">
                  <a16:creationId xmlns:a16="http://schemas.microsoft.com/office/drawing/2014/main" id="{61B96651-1B5C-4D45-BF21-1198FD877AE1}"/>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716;p17">
              <a:extLst>
                <a:ext uri="{FF2B5EF4-FFF2-40B4-BE49-F238E27FC236}">
                  <a16:creationId xmlns:a16="http://schemas.microsoft.com/office/drawing/2014/main" id="{708F3193-BE1D-40B9-9788-A5F6844CE4C8}"/>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717;p17">
              <a:extLst>
                <a:ext uri="{FF2B5EF4-FFF2-40B4-BE49-F238E27FC236}">
                  <a16:creationId xmlns:a16="http://schemas.microsoft.com/office/drawing/2014/main" id="{3B16FBAA-98A2-4AD1-9384-2F0ABECFE917}"/>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718;p17">
              <a:extLst>
                <a:ext uri="{FF2B5EF4-FFF2-40B4-BE49-F238E27FC236}">
                  <a16:creationId xmlns:a16="http://schemas.microsoft.com/office/drawing/2014/main" id="{FB71BA66-46C1-4C1E-ABB9-750FCEBDF72B}"/>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719;p17">
              <a:extLst>
                <a:ext uri="{FF2B5EF4-FFF2-40B4-BE49-F238E27FC236}">
                  <a16:creationId xmlns:a16="http://schemas.microsoft.com/office/drawing/2014/main" id="{4C765A56-30BD-4115-842D-A91A7FFCF18A}"/>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720;p17">
              <a:extLst>
                <a:ext uri="{FF2B5EF4-FFF2-40B4-BE49-F238E27FC236}">
                  <a16:creationId xmlns:a16="http://schemas.microsoft.com/office/drawing/2014/main" id="{99E5FD02-7785-4597-805A-1752BCAA3D4D}"/>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721;p17">
              <a:extLst>
                <a:ext uri="{FF2B5EF4-FFF2-40B4-BE49-F238E27FC236}">
                  <a16:creationId xmlns:a16="http://schemas.microsoft.com/office/drawing/2014/main" id="{87E3D8DA-6354-4EC6-BFD2-F3B89B2A9D24}"/>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722;p17">
              <a:extLst>
                <a:ext uri="{FF2B5EF4-FFF2-40B4-BE49-F238E27FC236}">
                  <a16:creationId xmlns:a16="http://schemas.microsoft.com/office/drawing/2014/main" id="{85355C8A-6408-4366-A672-D7FD02EB6343}"/>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723;p17">
              <a:extLst>
                <a:ext uri="{FF2B5EF4-FFF2-40B4-BE49-F238E27FC236}">
                  <a16:creationId xmlns:a16="http://schemas.microsoft.com/office/drawing/2014/main" id="{AC7209AF-2D1E-49AC-8D7B-D4AF6D01A28F}"/>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724;p17">
              <a:extLst>
                <a:ext uri="{FF2B5EF4-FFF2-40B4-BE49-F238E27FC236}">
                  <a16:creationId xmlns:a16="http://schemas.microsoft.com/office/drawing/2014/main" id="{6818FCFB-3528-4921-9E98-F141EBDFCE06}"/>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725;p17">
              <a:extLst>
                <a:ext uri="{FF2B5EF4-FFF2-40B4-BE49-F238E27FC236}">
                  <a16:creationId xmlns:a16="http://schemas.microsoft.com/office/drawing/2014/main" id="{0C1FF79D-D5F5-4FD0-AC7D-BA2AFF4C5AA8}"/>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726;p17">
              <a:extLst>
                <a:ext uri="{FF2B5EF4-FFF2-40B4-BE49-F238E27FC236}">
                  <a16:creationId xmlns:a16="http://schemas.microsoft.com/office/drawing/2014/main" id="{EB08CF9B-00F1-4906-91B1-0C6C98162FC5}"/>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727;p17">
              <a:extLst>
                <a:ext uri="{FF2B5EF4-FFF2-40B4-BE49-F238E27FC236}">
                  <a16:creationId xmlns:a16="http://schemas.microsoft.com/office/drawing/2014/main" id="{23041CEF-1523-4A3B-B451-7D58209228EA}"/>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728;p17">
              <a:extLst>
                <a:ext uri="{FF2B5EF4-FFF2-40B4-BE49-F238E27FC236}">
                  <a16:creationId xmlns:a16="http://schemas.microsoft.com/office/drawing/2014/main" id="{F9FBCD45-BAD4-4B94-BC77-155B42E2ADA8}"/>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729;p17">
              <a:extLst>
                <a:ext uri="{FF2B5EF4-FFF2-40B4-BE49-F238E27FC236}">
                  <a16:creationId xmlns:a16="http://schemas.microsoft.com/office/drawing/2014/main" id="{CF952A59-F78B-47B0-BEAF-B2E4DF66B8E1}"/>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730;p17">
              <a:extLst>
                <a:ext uri="{FF2B5EF4-FFF2-40B4-BE49-F238E27FC236}">
                  <a16:creationId xmlns:a16="http://schemas.microsoft.com/office/drawing/2014/main" id="{5CFA520A-A52A-40AF-B6FF-3FA14CEC02BA}"/>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5" name="Google Shape;731;p17">
              <a:extLst>
                <a:ext uri="{FF2B5EF4-FFF2-40B4-BE49-F238E27FC236}">
                  <a16:creationId xmlns:a16="http://schemas.microsoft.com/office/drawing/2014/main" id="{D7EB5409-9650-4D43-A08D-0D0424CCF1C5}"/>
                </a:ext>
              </a:extLst>
            </p:cNvPr>
            <p:cNvGrpSpPr/>
            <p:nvPr/>
          </p:nvGrpSpPr>
          <p:grpSpPr>
            <a:xfrm>
              <a:off x="6161836" y="4215479"/>
              <a:ext cx="350682" cy="265782"/>
              <a:chOff x="6621095" y="1452181"/>
              <a:chExt cx="330894" cy="250785"/>
            </a:xfrm>
          </p:grpSpPr>
          <p:sp>
            <p:nvSpPr>
              <p:cNvPr id="166" name="Google Shape;732;p17">
                <a:extLst>
                  <a:ext uri="{FF2B5EF4-FFF2-40B4-BE49-F238E27FC236}">
                    <a16:creationId xmlns:a16="http://schemas.microsoft.com/office/drawing/2014/main" id="{216F3028-501E-47CB-83A1-93CE803E58E3}"/>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733;p17">
                <a:extLst>
                  <a:ext uri="{FF2B5EF4-FFF2-40B4-BE49-F238E27FC236}">
                    <a16:creationId xmlns:a16="http://schemas.microsoft.com/office/drawing/2014/main" id="{D3A813D4-FCB7-4E90-82B9-19DCFAE721A9}"/>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734;p17">
                <a:extLst>
                  <a:ext uri="{FF2B5EF4-FFF2-40B4-BE49-F238E27FC236}">
                    <a16:creationId xmlns:a16="http://schemas.microsoft.com/office/drawing/2014/main" id="{692A5C09-4A84-4E63-AE3D-B4D343D57346}"/>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735;p17">
                <a:extLst>
                  <a:ext uri="{FF2B5EF4-FFF2-40B4-BE49-F238E27FC236}">
                    <a16:creationId xmlns:a16="http://schemas.microsoft.com/office/drawing/2014/main" id="{38D71068-E62F-48EC-A519-9E6CC080228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736;p17">
                <a:extLst>
                  <a:ext uri="{FF2B5EF4-FFF2-40B4-BE49-F238E27FC236}">
                    <a16:creationId xmlns:a16="http://schemas.microsoft.com/office/drawing/2014/main" id="{F4358024-3AFA-4674-89C2-636AF6729A9B}"/>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_tradnl" sz="2400" dirty="0"/>
              <a:t>Ciberseguridad</a:t>
            </a:r>
            <a:endParaRPr sz="2400" dirty="0"/>
          </a:p>
        </p:txBody>
      </p:sp>
      <p:sp>
        <p:nvSpPr>
          <p:cNvPr id="2213" name="Google Shape;2213;p35"/>
          <p:cNvSpPr txBox="1">
            <a:spLocks noGrp="1"/>
          </p:cNvSpPr>
          <p:nvPr>
            <p:ph type="body" idx="1"/>
          </p:nvPr>
        </p:nvSpPr>
        <p:spPr>
          <a:xfrm>
            <a:off x="457200" y="1146950"/>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800" dirty="0"/>
              <a:t>El 43% de los ataques se efectúan contra </a:t>
            </a:r>
            <a:r>
              <a:rPr lang="es-ES" sz="1800" b="1" dirty="0"/>
              <a:t>pequeñas y medianas empresas. </a:t>
            </a:r>
          </a:p>
          <a:p>
            <a:pPr marL="457200" lvl="0" indent="-381000" algn="just" rtl="0">
              <a:lnSpc>
                <a:spcPct val="115000"/>
              </a:lnSpc>
              <a:spcBef>
                <a:spcPts val="600"/>
              </a:spcBef>
              <a:spcAft>
                <a:spcPts val="0"/>
              </a:spcAft>
              <a:buSzPts val="2400"/>
              <a:buChar char="▸"/>
            </a:pPr>
            <a:r>
              <a:rPr lang="es-ES" sz="1800" dirty="0"/>
              <a:t>Solo el 36% de pymes dispone de los protocolos básicos de seguridad</a:t>
            </a:r>
          </a:p>
          <a:p>
            <a:pPr marL="457200" lvl="0" indent="-381000" algn="just" rtl="0">
              <a:lnSpc>
                <a:spcPct val="115000"/>
              </a:lnSpc>
              <a:spcBef>
                <a:spcPts val="600"/>
              </a:spcBef>
              <a:spcAft>
                <a:spcPts val="0"/>
              </a:spcAft>
              <a:buSzPts val="2400"/>
              <a:buChar char="▸"/>
            </a:pPr>
            <a:r>
              <a:rPr lang="es-ES" sz="1800" dirty="0"/>
              <a:t>El 30% de las webs no tiene protocolo https, que indica que sus webs </a:t>
            </a:r>
            <a:r>
              <a:rPr lang="es-ES" sz="1800" b="1" dirty="0"/>
              <a:t>son seguras. </a:t>
            </a:r>
          </a:p>
          <a:p>
            <a:pPr marL="457200" lvl="0" indent="-381000" algn="just" rtl="0">
              <a:lnSpc>
                <a:spcPct val="115000"/>
              </a:lnSpc>
              <a:spcBef>
                <a:spcPts val="600"/>
              </a:spcBef>
              <a:spcAft>
                <a:spcPts val="0"/>
              </a:spcAft>
              <a:buSzPts val="2400"/>
              <a:buChar char="▸"/>
            </a:pPr>
            <a:r>
              <a:rPr lang="es-ES" sz="1800" dirty="0"/>
              <a:t>Cerca de tres millones de pymes se encuentran desprotegidas frente a los ciberataques</a:t>
            </a:r>
          </a:p>
          <a:p>
            <a:pPr marL="457200" lvl="0" indent="-381000" algn="just" rtl="0">
              <a:lnSpc>
                <a:spcPct val="115000"/>
              </a:lnSpc>
              <a:spcBef>
                <a:spcPts val="600"/>
              </a:spcBef>
              <a:spcAft>
                <a:spcPts val="0"/>
              </a:spcAft>
              <a:buSzPts val="2400"/>
              <a:buChar char="▸"/>
            </a:pPr>
            <a:r>
              <a:rPr lang="es-ES" sz="1800" dirty="0"/>
              <a:t>El coste medio al que tiene que hacer frente una pyme en caso de un ataque de este tipo es de 35.000 euros por lo que el 60% de las empresas atacadas termine por </a:t>
            </a:r>
            <a:r>
              <a:rPr lang="es-ES" sz="1800" b="1" dirty="0"/>
              <a:t>cerrar el negocio.</a:t>
            </a:r>
          </a:p>
        </p:txBody>
      </p:sp>
      <p:pic>
        <p:nvPicPr>
          <p:cNvPr id="6" name="Imagen 5" descr="Imagen que contiene dibujo, alimentos, señal&#10;&#10;Descripción generada automáticamente">
            <a:extLst>
              <a:ext uri="{FF2B5EF4-FFF2-40B4-BE49-F238E27FC236}">
                <a16:creationId xmlns:a16="http://schemas.microsoft.com/office/drawing/2014/main" id="{7B386178-3B0E-46A7-8C80-00F38E4B8C5F}"/>
              </a:ext>
            </a:extLst>
          </p:cNvPr>
          <p:cNvPicPr>
            <a:picLocks noChangeAspect="1"/>
          </p:cNvPicPr>
          <p:nvPr/>
        </p:nvPicPr>
        <p:blipFill>
          <a:blip r:embed="rId3"/>
          <a:stretch>
            <a:fillRect/>
          </a:stretch>
        </p:blipFill>
        <p:spPr>
          <a:xfrm>
            <a:off x="114415" y="4383262"/>
            <a:ext cx="1630302" cy="891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199" y="605600"/>
            <a:ext cx="7900587"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400" b="1" dirty="0" err="1"/>
              <a:t>Phising</a:t>
            </a:r>
            <a:r>
              <a:rPr lang="es-ES" sz="2400" b="1" dirty="0"/>
              <a:t> y </a:t>
            </a:r>
            <a:r>
              <a:rPr lang="es-ES" sz="2400" b="1" dirty="0" err="1"/>
              <a:t>Ramsonware</a:t>
            </a:r>
            <a:r>
              <a:rPr lang="es-ES" sz="2400" b="1" dirty="0"/>
              <a:t>, </a:t>
            </a:r>
            <a:r>
              <a:rPr lang="es-ES" sz="2400" dirty="0"/>
              <a:t>los ataques más frecuentes</a:t>
            </a:r>
            <a:endParaRPr sz="2400" dirty="0"/>
          </a:p>
        </p:txBody>
      </p:sp>
      <p:sp>
        <p:nvSpPr>
          <p:cNvPr id="2213" name="Google Shape;2213;p35"/>
          <p:cNvSpPr txBox="1">
            <a:spLocks noGrp="1"/>
          </p:cNvSpPr>
          <p:nvPr>
            <p:ph type="body" idx="1"/>
          </p:nvPr>
        </p:nvSpPr>
        <p:spPr>
          <a:xfrm>
            <a:off x="457200" y="1146950"/>
            <a:ext cx="8191800" cy="2640900"/>
          </a:xfrm>
          <a:prstGeom prst="rect">
            <a:avLst/>
          </a:prstGeom>
        </p:spPr>
        <p:txBody>
          <a:bodyPr spcFirstLastPara="1" wrap="square" lIns="0" tIns="0" rIns="0" bIns="0" anchor="t" anchorCtr="0">
            <a:noAutofit/>
          </a:bodyPr>
          <a:lstStyle/>
          <a:p>
            <a:pPr marL="457200" lvl="0" indent="-381000" algn="just" rtl="0">
              <a:lnSpc>
                <a:spcPct val="115000"/>
              </a:lnSpc>
              <a:spcBef>
                <a:spcPts val="600"/>
              </a:spcBef>
              <a:spcAft>
                <a:spcPts val="0"/>
              </a:spcAft>
              <a:buSzPts val="2400"/>
              <a:buChar char="▸"/>
            </a:pPr>
            <a:r>
              <a:rPr lang="es-ES" sz="1800" dirty="0"/>
              <a:t>La mitad de los ataques están relacionados con el fraude. Los dos más importantes son </a:t>
            </a:r>
            <a:r>
              <a:rPr lang="es-ES" sz="1800" dirty="0" err="1"/>
              <a:t>phising</a:t>
            </a:r>
            <a:r>
              <a:rPr lang="es-ES" sz="1800" dirty="0"/>
              <a:t> y el </a:t>
            </a:r>
            <a:r>
              <a:rPr lang="es-ES" sz="1800" dirty="0" err="1"/>
              <a:t>ramsonware</a:t>
            </a:r>
            <a:r>
              <a:rPr lang="es-ES" sz="1800" dirty="0"/>
              <a:t>. </a:t>
            </a:r>
          </a:p>
          <a:p>
            <a:pPr marL="457200" lvl="0" indent="-381000" algn="just" rtl="0">
              <a:lnSpc>
                <a:spcPct val="115000"/>
              </a:lnSpc>
              <a:spcBef>
                <a:spcPts val="600"/>
              </a:spcBef>
              <a:spcAft>
                <a:spcPts val="0"/>
              </a:spcAft>
              <a:buSzPts val="2400"/>
              <a:buChar char="▸"/>
            </a:pPr>
            <a:r>
              <a:rPr lang="es-ES" sz="1800" b="1" dirty="0" err="1"/>
              <a:t>Phising</a:t>
            </a:r>
            <a:r>
              <a:rPr lang="es-ES" sz="1800" b="1" dirty="0"/>
              <a:t>: </a:t>
            </a:r>
            <a:r>
              <a:rPr lang="es-ES" sz="1800" dirty="0"/>
              <a:t>Es una técnica de hackeo consistente en </a:t>
            </a:r>
            <a:r>
              <a:rPr lang="es-ES" sz="1800" b="1" dirty="0"/>
              <a:t>suplantar la identidad </a:t>
            </a:r>
            <a:r>
              <a:rPr lang="es-ES" sz="1800" dirty="0"/>
              <a:t>de una persona o empresa para acceder a información confidencial de sus posibles víctimas, tales como clientes, proveedores o empleados. </a:t>
            </a:r>
          </a:p>
          <a:p>
            <a:pPr marL="457200" lvl="0" indent="-381000" algn="just" rtl="0">
              <a:lnSpc>
                <a:spcPct val="115000"/>
              </a:lnSpc>
              <a:spcBef>
                <a:spcPts val="600"/>
              </a:spcBef>
              <a:spcAft>
                <a:spcPts val="0"/>
              </a:spcAft>
              <a:buSzPts val="2400"/>
              <a:buChar char="▸"/>
            </a:pPr>
            <a:r>
              <a:rPr lang="es-ES" sz="1800" b="1" dirty="0" err="1"/>
              <a:t>Ramsonware</a:t>
            </a:r>
            <a:r>
              <a:rPr lang="es-ES" sz="1800" dirty="0"/>
              <a:t>: Los hackers </a:t>
            </a:r>
            <a:r>
              <a:rPr lang="es-ES" sz="1800" b="1" dirty="0"/>
              <a:t>secuestran el sistema </a:t>
            </a:r>
            <a:r>
              <a:rPr lang="es-ES" sz="1800" dirty="0"/>
              <a:t>y los datos de usuarios o empresas, cifrando el contenido y pidiendo un rescate a cambio de descifrarlo. Este rescate suele ser mediante sistemas de pago internacionales con monedas virtuales que permiten el anonimato (Bitcoins)</a:t>
            </a:r>
          </a:p>
        </p:txBody>
      </p:sp>
      <p:pic>
        <p:nvPicPr>
          <p:cNvPr id="6" name="Imagen 5" descr="Imagen que contiene dibujo, alimentos, señal&#10;&#10;Descripción generada automáticamente">
            <a:extLst>
              <a:ext uri="{FF2B5EF4-FFF2-40B4-BE49-F238E27FC236}">
                <a16:creationId xmlns:a16="http://schemas.microsoft.com/office/drawing/2014/main" id="{7B386178-3B0E-46A7-8C80-00F38E4B8C5F}"/>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245921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1"/>
        <p:cNvGrpSpPr/>
        <p:nvPr/>
      </p:nvGrpSpPr>
      <p:grpSpPr>
        <a:xfrm>
          <a:off x="0" y="0"/>
          <a:ext cx="0" cy="0"/>
          <a:chOff x="0" y="0"/>
          <a:chExt cx="0" cy="0"/>
        </a:xfrm>
      </p:grpSpPr>
      <p:sp>
        <p:nvSpPr>
          <p:cNvPr id="2212" name="Google Shape;2212;p35"/>
          <p:cNvSpPr txBox="1">
            <a:spLocks noGrp="1"/>
          </p:cNvSpPr>
          <p:nvPr>
            <p:ph type="title"/>
          </p:nvPr>
        </p:nvSpPr>
        <p:spPr>
          <a:xfrm>
            <a:off x="457199" y="605600"/>
            <a:ext cx="7900587"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2400" b="1" dirty="0"/>
              <a:t>Claves de la ciberseguridad, como protegerme</a:t>
            </a:r>
            <a:endParaRPr sz="2400" dirty="0"/>
          </a:p>
        </p:txBody>
      </p:sp>
      <p:sp>
        <p:nvSpPr>
          <p:cNvPr id="2213" name="Google Shape;2213;p35"/>
          <p:cNvSpPr txBox="1">
            <a:spLocks noGrp="1"/>
          </p:cNvSpPr>
          <p:nvPr>
            <p:ph type="body" idx="1"/>
          </p:nvPr>
        </p:nvSpPr>
        <p:spPr>
          <a:xfrm>
            <a:off x="457200" y="1146950"/>
            <a:ext cx="8191800" cy="2640900"/>
          </a:xfrm>
          <a:prstGeom prst="rect">
            <a:avLst/>
          </a:prstGeom>
        </p:spPr>
        <p:txBody>
          <a:bodyPr spcFirstLastPara="1" wrap="square" lIns="0" tIns="0" rIns="0" bIns="0" anchor="t" anchorCtr="0">
            <a:noAutofit/>
          </a:bodyPr>
          <a:lstStyle/>
          <a:p>
            <a:pPr marL="76200" lvl="0" indent="0" algn="just" rtl="0">
              <a:lnSpc>
                <a:spcPct val="115000"/>
              </a:lnSpc>
              <a:spcBef>
                <a:spcPts val="600"/>
              </a:spcBef>
              <a:spcAft>
                <a:spcPts val="0"/>
              </a:spcAft>
              <a:buSzPts val="2400"/>
              <a:buNone/>
            </a:pPr>
            <a:r>
              <a:rPr lang="es-ES" sz="1050" dirty="0"/>
              <a:t>La anticipación es la regla fundamental de las pymes para evitar ciberataques. Debemos ser conscientes de la importancia de la seguridad, saber reconocer estas situaciones y como actuar en caso de ser atacados. Lo más importantes para tener en cuenta es:</a:t>
            </a:r>
          </a:p>
          <a:p>
            <a:pPr marL="457200" lvl="0" indent="-381000" algn="just" rtl="0">
              <a:lnSpc>
                <a:spcPct val="115000"/>
              </a:lnSpc>
              <a:spcBef>
                <a:spcPts val="600"/>
              </a:spcBef>
              <a:spcAft>
                <a:spcPts val="0"/>
              </a:spcAft>
              <a:buSzPts val="2400"/>
              <a:buChar char="▸"/>
            </a:pPr>
            <a:r>
              <a:rPr lang="es-ES" sz="1050" b="1" dirty="0"/>
              <a:t>No abrir </a:t>
            </a:r>
            <a:r>
              <a:rPr lang="es-ES" sz="1050" dirty="0"/>
              <a:t>correos de usuarios desconocidos</a:t>
            </a:r>
          </a:p>
          <a:p>
            <a:pPr marL="457200" lvl="0" indent="-381000" algn="just" rtl="0">
              <a:lnSpc>
                <a:spcPct val="115000"/>
              </a:lnSpc>
              <a:spcBef>
                <a:spcPts val="600"/>
              </a:spcBef>
              <a:spcAft>
                <a:spcPts val="0"/>
              </a:spcAft>
              <a:buSzPts val="2400"/>
              <a:buChar char="▸"/>
            </a:pPr>
            <a:r>
              <a:rPr lang="es-ES" sz="1050" b="1" dirty="0"/>
              <a:t>Revisar los enlaces </a:t>
            </a:r>
            <a:r>
              <a:rPr lang="es-ES" sz="1050" dirty="0"/>
              <a:t>antes de hacer clic, hay que desconfiar en los enlaces acortados</a:t>
            </a:r>
          </a:p>
          <a:p>
            <a:pPr marL="457200" lvl="0" indent="-381000" algn="just" rtl="0">
              <a:lnSpc>
                <a:spcPct val="115000"/>
              </a:lnSpc>
              <a:spcBef>
                <a:spcPts val="600"/>
              </a:spcBef>
              <a:spcAft>
                <a:spcPts val="0"/>
              </a:spcAft>
              <a:buSzPts val="2400"/>
              <a:buChar char="▸"/>
            </a:pPr>
            <a:r>
              <a:rPr lang="es-ES" sz="1050" b="1" dirty="0"/>
              <a:t>Desconfiar</a:t>
            </a:r>
            <a:r>
              <a:rPr lang="es-ES" sz="1050" dirty="0"/>
              <a:t> de los ficheros adjuntos</a:t>
            </a:r>
          </a:p>
          <a:p>
            <a:pPr marL="457200" lvl="0" indent="-381000" algn="just" rtl="0">
              <a:lnSpc>
                <a:spcPct val="115000"/>
              </a:lnSpc>
              <a:spcBef>
                <a:spcPts val="600"/>
              </a:spcBef>
              <a:spcAft>
                <a:spcPts val="0"/>
              </a:spcAft>
              <a:buSzPts val="2400"/>
              <a:buChar char="▸"/>
            </a:pPr>
            <a:r>
              <a:rPr lang="es-ES" sz="1050" dirty="0"/>
              <a:t>Control de </a:t>
            </a:r>
            <a:r>
              <a:rPr lang="es-ES" sz="1050" b="1" dirty="0"/>
              <a:t>dispositivos extraíbles, </a:t>
            </a:r>
            <a:r>
              <a:rPr lang="es-ES" sz="1050" dirty="0"/>
              <a:t>usar únicamente CD,DVD, USB…proporcionados por la empresa o revisados por el administrador previamente en busca de malware</a:t>
            </a:r>
          </a:p>
          <a:p>
            <a:pPr marL="457200" lvl="0" indent="-381000" algn="just" rtl="0">
              <a:lnSpc>
                <a:spcPct val="115000"/>
              </a:lnSpc>
              <a:spcBef>
                <a:spcPts val="600"/>
              </a:spcBef>
              <a:spcAft>
                <a:spcPts val="0"/>
              </a:spcAft>
              <a:buSzPts val="2400"/>
              <a:buChar char="▸"/>
            </a:pPr>
            <a:r>
              <a:rPr lang="es-ES" sz="1050" b="1" dirty="0"/>
              <a:t>No usar el WIFI </a:t>
            </a:r>
            <a:r>
              <a:rPr lang="es-ES" sz="1050" dirty="0"/>
              <a:t>en dispositivos ajenos a la empresa, este es un foco de infección potencialmente alto</a:t>
            </a:r>
          </a:p>
          <a:p>
            <a:pPr marL="457200" lvl="0" indent="-381000" algn="just" rtl="0">
              <a:lnSpc>
                <a:spcPct val="115000"/>
              </a:lnSpc>
              <a:spcBef>
                <a:spcPts val="600"/>
              </a:spcBef>
              <a:spcAft>
                <a:spcPts val="0"/>
              </a:spcAft>
              <a:buSzPts val="2400"/>
              <a:buChar char="▸"/>
            </a:pPr>
            <a:r>
              <a:rPr lang="es-ES" sz="1050" dirty="0"/>
              <a:t>Tener siempre </a:t>
            </a:r>
            <a:r>
              <a:rPr lang="es-ES" sz="1050" b="1" dirty="0"/>
              <a:t>actualizado</a:t>
            </a:r>
            <a:r>
              <a:rPr lang="es-ES" sz="1050" dirty="0"/>
              <a:t> el sistema operativo y el software del dispositivo</a:t>
            </a:r>
          </a:p>
          <a:p>
            <a:pPr marL="457200" lvl="0" indent="-381000" algn="just" rtl="0">
              <a:lnSpc>
                <a:spcPct val="115000"/>
              </a:lnSpc>
              <a:spcBef>
                <a:spcPts val="600"/>
              </a:spcBef>
              <a:spcAft>
                <a:spcPts val="0"/>
              </a:spcAft>
              <a:buSzPts val="2400"/>
              <a:buChar char="▸"/>
            </a:pPr>
            <a:r>
              <a:rPr lang="es-ES" sz="1050" dirty="0"/>
              <a:t>Utilizar contraseñas </a:t>
            </a:r>
            <a:r>
              <a:rPr lang="es-ES" sz="1050" b="1" dirty="0"/>
              <a:t>robustas</a:t>
            </a:r>
          </a:p>
          <a:p>
            <a:pPr marL="457200" lvl="0" indent="-381000" algn="just" rtl="0">
              <a:lnSpc>
                <a:spcPct val="115000"/>
              </a:lnSpc>
              <a:spcBef>
                <a:spcPts val="600"/>
              </a:spcBef>
              <a:spcAft>
                <a:spcPts val="0"/>
              </a:spcAft>
              <a:buSzPts val="2400"/>
              <a:buChar char="▸"/>
            </a:pPr>
            <a:r>
              <a:rPr lang="es-ES" sz="1050" dirty="0"/>
              <a:t>Instalar </a:t>
            </a:r>
            <a:r>
              <a:rPr lang="es-ES" sz="1050" b="1" dirty="0"/>
              <a:t>aplicaciones oficiales</a:t>
            </a:r>
            <a:r>
              <a:rPr lang="es-ES" sz="1050" dirty="0"/>
              <a:t>, a veces lo barato puede salir caro…</a:t>
            </a:r>
          </a:p>
          <a:p>
            <a:pPr marL="457200" lvl="0" indent="-381000" algn="just" rtl="0">
              <a:lnSpc>
                <a:spcPct val="115000"/>
              </a:lnSpc>
              <a:spcBef>
                <a:spcPts val="600"/>
              </a:spcBef>
              <a:spcAft>
                <a:spcPts val="0"/>
              </a:spcAft>
              <a:buSzPts val="2400"/>
              <a:buChar char="▸"/>
            </a:pPr>
            <a:r>
              <a:rPr lang="es-ES" sz="1050" b="1" dirty="0"/>
              <a:t>Navegar seguro</a:t>
            </a:r>
            <a:r>
              <a:rPr lang="es-ES" sz="1050" dirty="0"/>
              <a:t>, evitar sitios de contenido dudoso</a:t>
            </a:r>
          </a:p>
          <a:p>
            <a:pPr marL="457200" lvl="0" indent="-381000" algn="just" rtl="0">
              <a:lnSpc>
                <a:spcPct val="115000"/>
              </a:lnSpc>
              <a:spcBef>
                <a:spcPts val="600"/>
              </a:spcBef>
              <a:spcAft>
                <a:spcPts val="0"/>
              </a:spcAft>
              <a:buSzPts val="2400"/>
              <a:buChar char="▸"/>
            </a:pPr>
            <a:r>
              <a:rPr lang="es-ES" sz="1050" dirty="0"/>
              <a:t>Realizar </a:t>
            </a:r>
            <a:r>
              <a:rPr lang="es-ES" sz="1050" b="1" dirty="0"/>
              <a:t>copias de seguridad </a:t>
            </a:r>
            <a:r>
              <a:rPr lang="es-ES" sz="1050" dirty="0"/>
              <a:t>periódicas e intentar trabajar siempre en la red de la empresa o en la nube</a:t>
            </a:r>
          </a:p>
        </p:txBody>
      </p:sp>
      <p:pic>
        <p:nvPicPr>
          <p:cNvPr id="6" name="Imagen 5" descr="Imagen que contiene dibujo, alimentos, señal&#10;&#10;Descripción generada automáticamente">
            <a:extLst>
              <a:ext uri="{FF2B5EF4-FFF2-40B4-BE49-F238E27FC236}">
                <a16:creationId xmlns:a16="http://schemas.microsoft.com/office/drawing/2014/main" id="{7B386178-3B0E-46A7-8C80-00F38E4B8C5F}"/>
              </a:ext>
            </a:extLst>
          </p:cNvPr>
          <p:cNvPicPr>
            <a:picLocks noChangeAspect="1"/>
          </p:cNvPicPr>
          <p:nvPr/>
        </p:nvPicPr>
        <p:blipFill>
          <a:blip r:embed="rId3"/>
          <a:stretch>
            <a:fillRect/>
          </a:stretch>
        </p:blipFill>
        <p:spPr>
          <a:xfrm>
            <a:off x="114415" y="4383262"/>
            <a:ext cx="1630302" cy="891571"/>
          </a:xfrm>
          <a:prstGeom prst="rect">
            <a:avLst/>
          </a:prstGeom>
        </p:spPr>
      </p:pic>
    </p:spTree>
    <p:extLst>
      <p:ext uri="{BB962C8B-B14F-4D97-AF65-F5344CB8AC3E}">
        <p14:creationId xmlns:p14="http://schemas.microsoft.com/office/powerpoint/2010/main" val="77292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50425" y="2160050"/>
            <a:ext cx="4957353" cy="104258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sz="3600" b="1" dirty="0"/>
              <a:t>Tipos de </a:t>
            </a:r>
            <a:r>
              <a:rPr lang="es-ES" sz="3600" b="1" dirty="0" err="1"/>
              <a:t>Ramsonware</a:t>
            </a:r>
            <a:r>
              <a:rPr lang="es-ES" sz="3600" b="1" dirty="0"/>
              <a:t> y cómo se presentan en tu equipo</a:t>
            </a:r>
            <a:endParaRPr lang="es-ES_tradnl" sz="36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Barlow"/>
                <a:ea typeface="Barlow"/>
                <a:cs typeface="Barlow"/>
                <a:sym typeface="Barlow"/>
              </a:rPr>
              <a:t>2</a:t>
            </a:r>
            <a:endParaRPr sz="3600" b="1" dirty="0">
              <a:solidFill>
                <a:schemeClr val="lt1"/>
              </a:solidFill>
              <a:latin typeface="Barlow"/>
              <a:ea typeface="Barlow"/>
              <a:cs typeface="Barlow"/>
              <a:sym typeface="Barlow"/>
            </a:endParaRPr>
          </a:p>
        </p:txBody>
      </p:sp>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grpSp>
        <p:nvGrpSpPr>
          <p:cNvPr id="112" name="Google Shape;1047;p24">
            <a:extLst>
              <a:ext uri="{FF2B5EF4-FFF2-40B4-BE49-F238E27FC236}">
                <a16:creationId xmlns:a16="http://schemas.microsoft.com/office/drawing/2014/main" id="{C7E7C55F-98BB-4FF2-A610-43726F022618}"/>
              </a:ext>
            </a:extLst>
          </p:cNvPr>
          <p:cNvGrpSpPr/>
          <p:nvPr/>
        </p:nvGrpSpPr>
        <p:grpSpPr>
          <a:xfrm>
            <a:off x="5600700" y="1186962"/>
            <a:ext cx="3197396" cy="3196300"/>
            <a:chOff x="2012475" y="393272"/>
            <a:chExt cx="4440240" cy="4609126"/>
          </a:xfrm>
        </p:grpSpPr>
        <p:sp>
          <p:nvSpPr>
            <p:cNvPr id="115" name="Google Shape;1048;p24">
              <a:extLst>
                <a:ext uri="{FF2B5EF4-FFF2-40B4-BE49-F238E27FC236}">
                  <a16:creationId xmlns:a16="http://schemas.microsoft.com/office/drawing/2014/main" id="{EA246577-5638-4FB1-B2FE-DD5679E01890}"/>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049;p24">
              <a:extLst>
                <a:ext uri="{FF2B5EF4-FFF2-40B4-BE49-F238E27FC236}">
                  <a16:creationId xmlns:a16="http://schemas.microsoft.com/office/drawing/2014/main" id="{21CC8783-540D-4C68-9D48-6975A3B3937D}"/>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050;p24">
              <a:extLst>
                <a:ext uri="{FF2B5EF4-FFF2-40B4-BE49-F238E27FC236}">
                  <a16:creationId xmlns:a16="http://schemas.microsoft.com/office/drawing/2014/main" id="{3A986137-0572-458E-8B3A-5BDDE3EA5B8B}"/>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051;p24">
              <a:extLst>
                <a:ext uri="{FF2B5EF4-FFF2-40B4-BE49-F238E27FC236}">
                  <a16:creationId xmlns:a16="http://schemas.microsoft.com/office/drawing/2014/main" id="{6AB19C70-6FC0-47D2-906F-A9BEB110DFF4}"/>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052;p24">
              <a:extLst>
                <a:ext uri="{FF2B5EF4-FFF2-40B4-BE49-F238E27FC236}">
                  <a16:creationId xmlns:a16="http://schemas.microsoft.com/office/drawing/2014/main" id="{803D5850-D3E7-4E83-9DB3-2DBB1868BE68}"/>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053;p24">
              <a:extLst>
                <a:ext uri="{FF2B5EF4-FFF2-40B4-BE49-F238E27FC236}">
                  <a16:creationId xmlns:a16="http://schemas.microsoft.com/office/drawing/2014/main" id="{FD29A7E9-18FC-40D5-B9A3-C1DC1AE792F0}"/>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054;p24">
              <a:extLst>
                <a:ext uri="{FF2B5EF4-FFF2-40B4-BE49-F238E27FC236}">
                  <a16:creationId xmlns:a16="http://schemas.microsoft.com/office/drawing/2014/main" id="{6983F0D0-BA8C-400A-8A8E-F47032F8EB7A}"/>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055;p24">
              <a:extLst>
                <a:ext uri="{FF2B5EF4-FFF2-40B4-BE49-F238E27FC236}">
                  <a16:creationId xmlns:a16="http://schemas.microsoft.com/office/drawing/2014/main" id="{0D5FE1C4-A35B-458A-8022-8351B8DF6A16}"/>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056;p24">
              <a:extLst>
                <a:ext uri="{FF2B5EF4-FFF2-40B4-BE49-F238E27FC236}">
                  <a16:creationId xmlns:a16="http://schemas.microsoft.com/office/drawing/2014/main" id="{A04F1162-5DCD-407E-BF58-13F61616F14B}"/>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057;p24">
              <a:extLst>
                <a:ext uri="{FF2B5EF4-FFF2-40B4-BE49-F238E27FC236}">
                  <a16:creationId xmlns:a16="http://schemas.microsoft.com/office/drawing/2014/main" id="{E8D275A2-BF83-4722-801C-2973B07C6798}"/>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058;p24">
              <a:extLst>
                <a:ext uri="{FF2B5EF4-FFF2-40B4-BE49-F238E27FC236}">
                  <a16:creationId xmlns:a16="http://schemas.microsoft.com/office/drawing/2014/main" id="{78A6404D-CCBD-468B-8408-28849C3CAC06}"/>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059;p24">
              <a:extLst>
                <a:ext uri="{FF2B5EF4-FFF2-40B4-BE49-F238E27FC236}">
                  <a16:creationId xmlns:a16="http://schemas.microsoft.com/office/drawing/2014/main" id="{A1D9BE72-D40A-4392-9BCC-B941F06FE03E}"/>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060;p24">
              <a:extLst>
                <a:ext uri="{FF2B5EF4-FFF2-40B4-BE49-F238E27FC236}">
                  <a16:creationId xmlns:a16="http://schemas.microsoft.com/office/drawing/2014/main" id="{B3E62725-9769-463A-BA75-183EE2124D9E}"/>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061;p24">
              <a:extLst>
                <a:ext uri="{FF2B5EF4-FFF2-40B4-BE49-F238E27FC236}">
                  <a16:creationId xmlns:a16="http://schemas.microsoft.com/office/drawing/2014/main" id="{160D096F-BC12-4C4C-A549-316694BD5E41}"/>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062;p24">
              <a:extLst>
                <a:ext uri="{FF2B5EF4-FFF2-40B4-BE49-F238E27FC236}">
                  <a16:creationId xmlns:a16="http://schemas.microsoft.com/office/drawing/2014/main" id="{C4389BE4-7E9E-46DE-AC14-A874CC0DB8DB}"/>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063;p24">
              <a:extLst>
                <a:ext uri="{FF2B5EF4-FFF2-40B4-BE49-F238E27FC236}">
                  <a16:creationId xmlns:a16="http://schemas.microsoft.com/office/drawing/2014/main" id="{8542CBEB-1E71-44BE-BC31-35B43CF8C419}"/>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064;p24">
              <a:extLst>
                <a:ext uri="{FF2B5EF4-FFF2-40B4-BE49-F238E27FC236}">
                  <a16:creationId xmlns:a16="http://schemas.microsoft.com/office/drawing/2014/main" id="{864BC7CA-89D2-4511-B19D-C72999F8AA53}"/>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065;p24">
              <a:extLst>
                <a:ext uri="{FF2B5EF4-FFF2-40B4-BE49-F238E27FC236}">
                  <a16:creationId xmlns:a16="http://schemas.microsoft.com/office/drawing/2014/main" id="{0028F938-CB9F-4CC5-88C6-35FA02EE335D}"/>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066;p24">
              <a:extLst>
                <a:ext uri="{FF2B5EF4-FFF2-40B4-BE49-F238E27FC236}">
                  <a16:creationId xmlns:a16="http://schemas.microsoft.com/office/drawing/2014/main" id="{B55A76EB-55E8-4043-B409-5A1C76E1AEFC}"/>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067;p24">
              <a:extLst>
                <a:ext uri="{FF2B5EF4-FFF2-40B4-BE49-F238E27FC236}">
                  <a16:creationId xmlns:a16="http://schemas.microsoft.com/office/drawing/2014/main" id="{169A47ED-D74B-4DB8-86E7-29BC163B1AFC}"/>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068;p24">
              <a:extLst>
                <a:ext uri="{FF2B5EF4-FFF2-40B4-BE49-F238E27FC236}">
                  <a16:creationId xmlns:a16="http://schemas.microsoft.com/office/drawing/2014/main" id="{6DA9C84A-E439-481F-9BFA-BB8ABB364B63}"/>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069;p24">
              <a:extLst>
                <a:ext uri="{FF2B5EF4-FFF2-40B4-BE49-F238E27FC236}">
                  <a16:creationId xmlns:a16="http://schemas.microsoft.com/office/drawing/2014/main" id="{9A35D1A3-8440-4DB6-8D8C-A4E10BDF2FBE}"/>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070;p24">
              <a:extLst>
                <a:ext uri="{FF2B5EF4-FFF2-40B4-BE49-F238E27FC236}">
                  <a16:creationId xmlns:a16="http://schemas.microsoft.com/office/drawing/2014/main" id="{668AF023-1E4E-426C-81F3-001716870FAE}"/>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071;p24">
              <a:extLst>
                <a:ext uri="{FF2B5EF4-FFF2-40B4-BE49-F238E27FC236}">
                  <a16:creationId xmlns:a16="http://schemas.microsoft.com/office/drawing/2014/main" id="{CE4C845B-C350-49E6-AD83-B9855D5B7011}"/>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072;p24">
              <a:extLst>
                <a:ext uri="{FF2B5EF4-FFF2-40B4-BE49-F238E27FC236}">
                  <a16:creationId xmlns:a16="http://schemas.microsoft.com/office/drawing/2014/main" id="{E46F89BC-8E22-4BC1-9640-5AC2A2321F60}"/>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073;p24">
              <a:extLst>
                <a:ext uri="{FF2B5EF4-FFF2-40B4-BE49-F238E27FC236}">
                  <a16:creationId xmlns:a16="http://schemas.microsoft.com/office/drawing/2014/main" id="{A39B0384-A869-4989-81CC-6C2ADC3CE894}"/>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074;p24">
              <a:extLst>
                <a:ext uri="{FF2B5EF4-FFF2-40B4-BE49-F238E27FC236}">
                  <a16:creationId xmlns:a16="http://schemas.microsoft.com/office/drawing/2014/main" id="{AB1A8A09-7D9E-418D-BEAF-9801D67B0960}"/>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075;p24">
              <a:extLst>
                <a:ext uri="{FF2B5EF4-FFF2-40B4-BE49-F238E27FC236}">
                  <a16:creationId xmlns:a16="http://schemas.microsoft.com/office/drawing/2014/main" id="{CC95A0D7-D227-4EA1-AD8C-97EE38B03C4B}"/>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076;p24">
              <a:extLst>
                <a:ext uri="{FF2B5EF4-FFF2-40B4-BE49-F238E27FC236}">
                  <a16:creationId xmlns:a16="http://schemas.microsoft.com/office/drawing/2014/main" id="{20D828E8-71DB-46DF-A495-735D0F59ADC4}"/>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077;p24">
              <a:extLst>
                <a:ext uri="{FF2B5EF4-FFF2-40B4-BE49-F238E27FC236}">
                  <a16:creationId xmlns:a16="http://schemas.microsoft.com/office/drawing/2014/main" id="{C679AB3F-F928-4620-9A0E-BDD2C64471A7}"/>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078;p24">
              <a:extLst>
                <a:ext uri="{FF2B5EF4-FFF2-40B4-BE49-F238E27FC236}">
                  <a16:creationId xmlns:a16="http://schemas.microsoft.com/office/drawing/2014/main" id="{B43BCCB9-A15E-4646-AF62-13018ED58CCC}"/>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079;p24">
              <a:extLst>
                <a:ext uri="{FF2B5EF4-FFF2-40B4-BE49-F238E27FC236}">
                  <a16:creationId xmlns:a16="http://schemas.microsoft.com/office/drawing/2014/main" id="{76A2A6D9-FA61-46DB-B26C-6CF09B774B8D}"/>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080;p24">
              <a:extLst>
                <a:ext uri="{FF2B5EF4-FFF2-40B4-BE49-F238E27FC236}">
                  <a16:creationId xmlns:a16="http://schemas.microsoft.com/office/drawing/2014/main" id="{E1BEB324-6B5F-4E8E-B7D8-1149E74CFA1F}"/>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081;p24">
              <a:extLst>
                <a:ext uri="{FF2B5EF4-FFF2-40B4-BE49-F238E27FC236}">
                  <a16:creationId xmlns:a16="http://schemas.microsoft.com/office/drawing/2014/main" id="{FC241446-10AC-45A0-B206-576938F8243B}"/>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082;p24">
              <a:extLst>
                <a:ext uri="{FF2B5EF4-FFF2-40B4-BE49-F238E27FC236}">
                  <a16:creationId xmlns:a16="http://schemas.microsoft.com/office/drawing/2014/main" id="{D65AF561-2ED8-4DB2-BC81-D37D2D891ACF}"/>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083;p24">
              <a:extLst>
                <a:ext uri="{FF2B5EF4-FFF2-40B4-BE49-F238E27FC236}">
                  <a16:creationId xmlns:a16="http://schemas.microsoft.com/office/drawing/2014/main" id="{C663BD85-5711-48B2-8191-13DB66BA32B1}"/>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084;p24">
              <a:extLst>
                <a:ext uri="{FF2B5EF4-FFF2-40B4-BE49-F238E27FC236}">
                  <a16:creationId xmlns:a16="http://schemas.microsoft.com/office/drawing/2014/main" id="{B8E62BA3-B745-4E1C-B576-EC91241CFA9E}"/>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085;p24">
              <a:extLst>
                <a:ext uri="{FF2B5EF4-FFF2-40B4-BE49-F238E27FC236}">
                  <a16:creationId xmlns:a16="http://schemas.microsoft.com/office/drawing/2014/main" id="{3124F3EB-7128-4C75-93D6-0676DC54C240}"/>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086;p24">
              <a:extLst>
                <a:ext uri="{FF2B5EF4-FFF2-40B4-BE49-F238E27FC236}">
                  <a16:creationId xmlns:a16="http://schemas.microsoft.com/office/drawing/2014/main" id="{65273FE9-12B4-4450-ADAF-4C79AB7B0534}"/>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087;p24">
              <a:extLst>
                <a:ext uri="{FF2B5EF4-FFF2-40B4-BE49-F238E27FC236}">
                  <a16:creationId xmlns:a16="http://schemas.microsoft.com/office/drawing/2014/main" id="{1D1660AC-305F-4B38-83D6-512AF979A48F}"/>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088;p24">
              <a:extLst>
                <a:ext uri="{FF2B5EF4-FFF2-40B4-BE49-F238E27FC236}">
                  <a16:creationId xmlns:a16="http://schemas.microsoft.com/office/drawing/2014/main" id="{1F31460E-A721-4D34-AE38-6B0573123D02}"/>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089;p24">
              <a:extLst>
                <a:ext uri="{FF2B5EF4-FFF2-40B4-BE49-F238E27FC236}">
                  <a16:creationId xmlns:a16="http://schemas.microsoft.com/office/drawing/2014/main" id="{58918872-8560-42D8-B7D2-FA32968BD762}"/>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090;p24">
              <a:extLst>
                <a:ext uri="{FF2B5EF4-FFF2-40B4-BE49-F238E27FC236}">
                  <a16:creationId xmlns:a16="http://schemas.microsoft.com/office/drawing/2014/main" id="{DD6A84D1-646C-4EBB-AB9C-8C4737C1174E}"/>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091;p24">
              <a:extLst>
                <a:ext uri="{FF2B5EF4-FFF2-40B4-BE49-F238E27FC236}">
                  <a16:creationId xmlns:a16="http://schemas.microsoft.com/office/drawing/2014/main" id="{297C8864-C001-49E7-9D85-C662F9301549}"/>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092;p24">
              <a:extLst>
                <a:ext uri="{FF2B5EF4-FFF2-40B4-BE49-F238E27FC236}">
                  <a16:creationId xmlns:a16="http://schemas.microsoft.com/office/drawing/2014/main" id="{FE9B5397-F570-430D-A7F9-85E40A035CBB}"/>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093;p24">
              <a:extLst>
                <a:ext uri="{FF2B5EF4-FFF2-40B4-BE49-F238E27FC236}">
                  <a16:creationId xmlns:a16="http://schemas.microsoft.com/office/drawing/2014/main" id="{8B930BCC-DB92-407C-BB36-4F29AC309565}"/>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094;p24">
              <a:extLst>
                <a:ext uri="{FF2B5EF4-FFF2-40B4-BE49-F238E27FC236}">
                  <a16:creationId xmlns:a16="http://schemas.microsoft.com/office/drawing/2014/main" id="{E75B95CD-68A1-46E1-A351-364187B171C7}"/>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095;p24">
              <a:extLst>
                <a:ext uri="{FF2B5EF4-FFF2-40B4-BE49-F238E27FC236}">
                  <a16:creationId xmlns:a16="http://schemas.microsoft.com/office/drawing/2014/main" id="{4CCDBF55-CC44-41A8-BCBA-F7028529A195}"/>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096;p24">
              <a:extLst>
                <a:ext uri="{FF2B5EF4-FFF2-40B4-BE49-F238E27FC236}">
                  <a16:creationId xmlns:a16="http://schemas.microsoft.com/office/drawing/2014/main" id="{809C74F7-0AB1-438A-9A48-D3C14C4C087C}"/>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097;p24">
              <a:extLst>
                <a:ext uri="{FF2B5EF4-FFF2-40B4-BE49-F238E27FC236}">
                  <a16:creationId xmlns:a16="http://schemas.microsoft.com/office/drawing/2014/main" id="{04DB9360-A8BF-4070-BD1C-9A7C25B234BE}"/>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098;p24">
              <a:extLst>
                <a:ext uri="{FF2B5EF4-FFF2-40B4-BE49-F238E27FC236}">
                  <a16:creationId xmlns:a16="http://schemas.microsoft.com/office/drawing/2014/main" id="{1E759EFD-CA97-46CE-91B1-5EB08496A87F}"/>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099;p24">
              <a:extLst>
                <a:ext uri="{FF2B5EF4-FFF2-40B4-BE49-F238E27FC236}">
                  <a16:creationId xmlns:a16="http://schemas.microsoft.com/office/drawing/2014/main" id="{96F92088-BA6B-442A-92B0-745C173B50E3}"/>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100;p24">
              <a:extLst>
                <a:ext uri="{FF2B5EF4-FFF2-40B4-BE49-F238E27FC236}">
                  <a16:creationId xmlns:a16="http://schemas.microsoft.com/office/drawing/2014/main" id="{E0662D68-6878-4A61-B59C-81F9729A4EB9}"/>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101;p24">
              <a:extLst>
                <a:ext uri="{FF2B5EF4-FFF2-40B4-BE49-F238E27FC236}">
                  <a16:creationId xmlns:a16="http://schemas.microsoft.com/office/drawing/2014/main" id="{A7705D4A-E94F-45E9-9344-071301D110C1}"/>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102;p24">
              <a:extLst>
                <a:ext uri="{FF2B5EF4-FFF2-40B4-BE49-F238E27FC236}">
                  <a16:creationId xmlns:a16="http://schemas.microsoft.com/office/drawing/2014/main" id="{13A4E17B-227E-4337-892E-9404C3E185C4}"/>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103;p24">
              <a:extLst>
                <a:ext uri="{FF2B5EF4-FFF2-40B4-BE49-F238E27FC236}">
                  <a16:creationId xmlns:a16="http://schemas.microsoft.com/office/drawing/2014/main" id="{AB818414-7FE3-4229-9F7C-56D2DAC8FB27}"/>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104;p24">
              <a:extLst>
                <a:ext uri="{FF2B5EF4-FFF2-40B4-BE49-F238E27FC236}">
                  <a16:creationId xmlns:a16="http://schemas.microsoft.com/office/drawing/2014/main" id="{29BFC8C2-D7D3-428B-8FF8-4DD441B7D9AA}"/>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105;p24">
              <a:extLst>
                <a:ext uri="{FF2B5EF4-FFF2-40B4-BE49-F238E27FC236}">
                  <a16:creationId xmlns:a16="http://schemas.microsoft.com/office/drawing/2014/main" id="{303D3904-815E-435B-BC45-918520D6E7FF}"/>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106;p24">
              <a:extLst>
                <a:ext uri="{FF2B5EF4-FFF2-40B4-BE49-F238E27FC236}">
                  <a16:creationId xmlns:a16="http://schemas.microsoft.com/office/drawing/2014/main" id="{1D6FF61C-2D68-411C-9DC2-ED857B58E8A4}"/>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107;p24">
              <a:extLst>
                <a:ext uri="{FF2B5EF4-FFF2-40B4-BE49-F238E27FC236}">
                  <a16:creationId xmlns:a16="http://schemas.microsoft.com/office/drawing/2014/main" id="{698C7FFD-8F4A-4D27-B67A-24CA6874F43C}"/>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108;p24">
              <a:extLst>
                <a:ext uri="{FF2B5EF4-FFF2-40B4-BE49-F238E27FC236}">
                  <a16:creationId xmlns:a16="http://schemas.microsoft.com/office/drawing/2014/main" id="{F284F92D-534F-4806-8122-57EFFAAFD457}"/>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109;p24">
              <a:extLst>
                <a:ext uri="{FF2B5EF4-FFF2-40B4-BE49-F238E27FC236}">
                  <a16:creationId xmlns:a16="http://schemas.microsoft.com/office/drawing/2014/main" id="{C54680CA-E7A7-4596-A886-66876B3F9E82}"/>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110;p24">
              <a:extLst>
                <a:ext uri="{FF2B5EF4-FFF2-40B4-BE49-F238E27FC236}">
                  <a16:creationId xmlns:a16="http://schemas.microsoft.com/office/drawing/2014/main" id="{BEE1A11D-01B5-4039-944A-0F1C7A09E78E}"/>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111;p24">
              <a:extLst>
                <a:ext uri="{FF2B5EF4-FFF2-40B4-BE49-F238E27FC236}">
                  <a16:creationId xmlns:a16="http://schemas.microsoft.com/office/drawing/2014/main" id="{E578B505-6B64-4F15-B46D-C8DF41673311}"/>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112;p24">
              <a:extLst>
                <a:ext uri="{FF2B5EF4-FFF2-40B4-BE49-F238E27FC236}">
                  <a16:creationId xmlns:a16="http://schemas.microsoft.com/office/drawing/2014/main" id="{10411CF8-CAAB-4DA7-AF82-375478FA1705}"/>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113;p24">
              <a:extLst>
                <a:ext uri="{FF2B5EF4-FFF2-40B4-BE49-F238E27FC236}">
                  <a16:creationId xmlns:a16="http://schemas.microsoft.com/office/drawing/2014/main" id="{49DFF84A-3D3B-462C-AB96-5A061EAB1821}"/>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114;p24">
              <a:extLst>
                <a:ext uri="{FF2B5EF4-FFF2-40B4-BE49-F238E27FC236}">
                  <a16:creationId xmlns:a16="http://schemas.microsoft.com/office/drawing/2014/main" id="{C99CFC81-2161-4E62-8BD5-D7846720AB9F}"/>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115;p24">
              <a:extLst>
                <a:ext uri="{FF2B5EF4-FFF2-40B4-BE49-F238E27FC236}">
                  <a16:creationId xmlns:a16="http://schemas.microsoft.com/office/drawing/2014/main" id="{F0805D0B-2165-4551-A595-A9970F588EAC}"/>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116;p24">
              <a:extLst>
                <a:ext uri="{FF2B5EF4-FFF2-40B4-BE49-F238E27FC236}">
                  <a16:creationId xmlns:a16="http://schemas.microsoft.com/office/drawing/2014/main" id="{BE493589-701B-44DB-BB08-B60D646C2D1A}"/>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117;p24">
              <a:extLst>
                <a:ext uri="{FF2B5EF4-FFF2-40B4-BE49-F238E27FC236}">
                  <a16:creationId xmlns:a16="http://schemas.microsoft.com/office/drawing/2014/main" id="{F3B93BE9-4DD7-4839-9993-FCFB5E3C25B6}"/>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118;p24">
              <a:extLst>
                <a:ext uri="{FF2B5EF4-FFF2-40B4-BE49-F238E27FC236}">
                  <a16:creationId xmlns:a16="http://schemas.microsoft.com/office/drawing/2014/main" id="{99FB9C02-3F63-4C0D-B4DE-61570F1B877D}"/>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119;p24">
              <a:extLst>
                <a:ext uri="{FF2B5EF4-FFF2-40B4-BE49-F238E27FC236}">
                  <a16:creationId xmlns:a16="http://schemas.microsoft.com/office/drawing/2014/main" id="{692D54BE-D608-41B2-A86D-9E2DC99FFB58}"/>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120;p24">
              <a:extLst>
                <a:ext uri="{FF2B5EF4-FFF2-40B4-BE49-F238E27FC236}">
                  <a16:creationId xmlns:a16="http://schemas.microsoft.com/office/drawing/2014/main" id="{8E8A224A-124E-4D7D-BB53-9C40D30026D9}"/>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121;p24">
              <a:extLst>
                <a:ext uri="{FF2B5EF4-FFF2-40B4-BE49-F238E27FC236}">
                  <a16:creationId xmlns:a16="http://schemas.microsoft.com/office/drawing/2014/main" id="{9734C679-9989-4ACD-8AB4-07F6FC5654E5}"/>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122;p24">
              <a:extLst>
                <a:ext uri="{FF2B5EF4-FFF2-40B4-BE49-F238E27FC236}">
                  <a16:creationId xmlns:a16="http://schemas.microsoft.com/office/drawing/2014/main" id="{786F828D-FACD-4F36-80C3-743A0069231E}"/>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123;p24">
              <a:extLst>
                <a:ext uri="{FF2B5EF4-FFF2-40B4-BE49-F238E27FC236}">
                  <a16:creationId xmlns:a16="http://schemas.microsoft.com/office/drawing/2014/main" id="{5256E3CA-7299-4946-A974-EAA8C54E2A8D}"/>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124;p24">
              <a:extLst>
                <a:ext uri="{FF2B5EF4-FFF2-40B4-BE49-F238E27FC236}">
                  <a16:creationId xmlns:a16="http://schemas.microsoft.com/office/drawing/2014/main" id="{61874C3E-072C-4B5C-919A-01E27ED12B6D}"/>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125;p24">
              <a:extLst>
                <a:ext uri="{FF2B5EF4-FFF2-40B4-BE49-F238E27FC236}">
                  <a16:creationId xmlns:a16="http://schemas.microsoft.com/office/drawing/2014/main" id="{07F4808D-F127-4F9E-8D9D-04B71A3BEA38}"/>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126;p24">
              <a:extLst>
                <a:ext uri="{FF2B5EF4-FFF2-40B4-BE49-F238E27FC236}">
                  <a16:creationId xmlns:a16="http://schemas.microsoft.com/office/drawing/2014/main" id="{5DAC79E4-B309-460B-A34B-3DB1470C09E6}"/>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127;p24">
              <a:extLst>
                <a:ext uri="{FF2B5EF4-FFF2-40B4-BE49-F238E27FC236}">
                  <a16:creationId xmlns:a16="http://schemas.microsoft.com/office/drawing/2014/main" id="{8407F828-E546-4E8E-B584-BF2BE8BF92CF}"/>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128;p24">
              <a:extLst>
                <a:ext uri="{FF2B5EF4-FFF2-40B4-BE49-F238E27FC236}">
                  <a16:creationId xmlns:a16="http://schemas.microsoft.com/office/drawing/2014/main" id="{11C29BA3-D3E9-4025-B33C-4A45571FEF7B}"/>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129;p24">
              <a:extLst>
                <a:ext uri="{FF2B5EF4-FFF2-40B4-BE49-F238E27FC236}">
                  <a16:creationId xmlns:a16="http://schemas.microsoft.com/office/drawing/2014/main" id="{9F163951-8E41-4388-A6BA-C076A95D9FB4}"/>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130;p24">
              <a:extLst>
                <a:ext uri="{FF2B5EF4-FFF2-40B4-BE49-F238E27FC236}">
                  <a16:creationId xmlns:a16="http://schemas.microsoft.com/office/drawing/2014/main" id="{C344FAC3-392C-48BB-AEAD-5BFB14334243}"/>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131;p24">
              <a:extLst>
                <a:ext uri="{FF2B5EF4-FFF2-40B4-BE49-F238E27FC236}">
                  <a16:creationId xmlns:a16="http://schemas.microsoft.com/office/drawing/2014/main" id="{89C304B0-7C87-48EC-8D0A-426FFF42B7A8}"/>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132;p24">
              <a:extLst>
                <a:ext uri="{FF2B5EF4-FFF2-40B4-BE49-F238E27FC236}">
                  <a16:creationId xmlns:a16="http://schemas.microsoft.com/office/drawing/2014/main" id="{CECDEFF4-4230-4247-B65C-CC06A06624E6}"/>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1133;p24">
              <a:extLst>
                <a:ext uri="{FF2B5EF4-FFF2-40B4-BE49-F238E27FC236}">
                  <a16:creationId xmlns:a16="http://schemas.microsoft.com/office/drawing/2014/main" id="{DBF5F6FD-5978-4AC9-874C-542B82F8FE3A}"/>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1134;p24">
              <a:extLst>
                <a:ext uri="{FF2B5EF4-FFF2-40B4-BE49-F238E27FC236}">
                  <a16:creationId xmlns:a16="http://schemas.microsoft.com/office/drawing/2014/main" id="{CAD6B6EA-9F13-4EA2-AB94-4FAFFEFEF402}"/>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1135;p24">
              <a:extLst>
                <a:ext uri="{FF2B5EF4-FFF2-40B4-BE49-F238E27FC236}">
                  <a16:creationId xmlns:a16="http://schemas.microsoft.com/office/drawing/2014/main" id="{CD0A0281-29A9-4489-96AF-FE8B5D7F72CE}"/>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1136;p24">
              <a:extLst>
                <a:ext uri="{FF2B5EF4-FFF2-40B4-BE49-F238E27FC236}">
                  <a16:creationId xmlns:a16="http://schemas.microsoft.com/office/drawing/2014/main" id="{A306D521-3FAB-4BBB-BD0C-29195FD32C3F}"/>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1137;p24">
              <a:extLst>
                <a:ext uri="{FF2B5EF4-FFF2-40B4-BE49-F238E27FC236}">
                  <a16:creationId xmlns:a16="http://schemas.microsoft.com/office/drawing/2014/main" id="{B4A116A3-B510-4BFC-A00E-9B10117ABACC}"/>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1138;p24">
              <a:extLst>
                <a:ext uri="{FF2B5EF4-FFF2-40B4-BE49-F238E27FC236}">
                  <a16:creationId xmlns:a16="http://schemas.microsoft.com/office/drawing/2014/main" id="{6F7F41B1-0DCD-41DB-90DB-2BB18F1526F4}"/>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1139;p24">
              <a:extLst>
                <a:ext uri="{FF2B5EF4-FFF2-40B4-BE49-F238E27FC236}">
                  <a16:creationId xmlns:a16="http://schemas.microsoft.com/office/drawing/2014/main" id="{CE9743D4-D5EC-436B-B3B8-F03217DF45CF}"/>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1140;p24">
              <a:extLst>
                <a:ext uri="{FF2B5EF4-FFF2-40B4-BE49-F238E27FC236}">
                  <a16:creationId xmlns:a16="http://schemas.microsoft.com/office/drawing/2014/main" id="{030CD268-95B7-432F-BB45-6C3303D1BC4C}"/>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2869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114" name="Imagen 113" descr="Imagen que contiene dibujo, alimentos, señal&#10;&#10;Descripción generada automáticamente">
            <a:extLst>
              <a:ext uri="{FF2B5EF4-FFF2-40B4-BE49-F238E27FC236}">
                <a16:creationId xmlns:a16="http://schemas.microsoft.com/office/drawing/2014/main" id="{223251C7-4647-487C-B0B3-E29CD92016A7}"/>
              </a:ext>
            </a:extLst>
          </p:cNvPr>
          <p:cNvPicPr>
            <a:picLocks noChangeAspect="1"/>
          </p:cNvPicPr>
          <p:nvPr/>
        </p:nvPicPr>
        <p:blipFill>
          <a:blip r:embed="rId3"/>
          <a:stretch>
            <a:fillRect/>
          </a:stretch>
        </p:blipFill>
        <p:spPr>
          <a:xfrm>
            <a:off x="114415" y="4383262"/>
            <a:ext cx="1630302" cy="891571"/>
          </a:xfrm>
          <a:prstGeom prst="rect">
            <a:avLst/>
          </a:prstGeom>
        </p:spPr>
      </p:pic>
      <p:sp>
        <p:nvSpPr>
          <p:cNvPr id="3" name="Rectangle 1">
            <a:extLst>
              <a:ext uri="{FF2B5EF4-FFF2-40B4-BE49-F238E27FC236}">
                <a16:creationId xmlns:a16="http://schemas.microsoft.com/office/drawing/2014/main" id="{E0BF6D78-49D1-4FD3-BD3C-F536D08085E8}"/>
              </a:ext>
            </a:extLst>
          </p:cNvPr>
          <p:cNvSpPr>
            <a:spLocks noChangeArrowheads="1"/>
          </p:cNvSpPr>
          <p:nvPr/>
        </p:nvSpPr>
        <p:spPr bwMode="auto">
          <a:xfrm>
            <a:off x="885036" y="889396"/>
            <a:ext cx="801113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_tradnl" sz="1800" dirty="0">
                <a:solidFill>
                  <a:schemeClr val="dk1"/>
                </a:solidFill>
                <a:latin typeface="Barlow Light"/>
                <a:sym typeface="Barlow Light"/>
              </a:rPr>
              <a:t>Este tipo de Malware está relacionado con los avances en la </a:t>
            </a:r>
            <a:r>
              <a:rPr lang="es-ES" altLang="es-ES_tradnl" sz="1800" b="1" dirty="0">
                <a:solidFill>
                  <a:schemeClr val="dk1"/>
                </a:solidFill>
                <a:latin typeface="Barlow Light"/>
                <a:sym typeface="Barlow Light"/>
              </a:rPr>
              <a:t>criptografía, </a:t>
            </a:r>
            <a:r>
              <a:rPr lang="es-ES" altLang="es-ES_tradnl" sz="1800" dirty="0">
                <a:solidFill>
                  <a:schemeClr val="dk1"/>
                </a:solidFill>
                <a:latin typeface="Barlow Light"/>
                <a:sym typeface="Barlow Light"/>
              </a:rPr>
              <a:t>permite una alta rentabilidad económica a los ciberdelincuentes por la gran facilidad para ocultarse.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s-ES_tradnl" sz="1800" dirty="0">
                <a:solidFill>
                  <a:schemeClr val="dk1"/>
                </a:solidFill>
                <a:latin typeface="Barlow Light"/>
                <a:sym typeface="Barlow Light"/>
              </a:rPr>
              <a:t>El </a:t>
            </a:r>
            <a:r>
              <a:rPr lang="es-ES" altLang="es-ES_tradnl" sz="1800" dirty="0" err="1">
                <a:solidFill>
                  <a:schemeClr val="dk1"/>
                </a:solidFill>
                <a:latin typeface="Barlow Light"/>
                <a:sym typeface="Barlow Light"/>
              </a:rPr>
              <a:t>Ramsonware</a:t>
            </a:r>
            <a:r>
              <a:rPr lang="es-ES" altLang="es-ES_tradnl" sz="1800" dirty="0">
                <a:solidFill>
                  <a:schemeClr val="dk1"/>
                </a:solidFill>
                <a:latin typeface="Barlow Light"/>
                <a:sym typeface="Barlow Light"/>
              </a:rPr>
              <a:t> afecta a todo tipo de equipos: Ordenadores sobremesa, portátiles, móviles, todo tipo de servidores…</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_tradnl" sz="1800" dirty="0">
              <a:solidFill>
                <a:schemeClr val="dk1"/>
              </a:solidFill>
              <a:latin typeface="Barlow Light"/>
              <a:sym typeface="Barlow Light"/>
            </a:endParaRPr>
          </a:p>
          <a:p>
            <a:pPr marL="0" marR="0" lvl="0" indent="0" algn="l" defTabSz="914400" rtl="0" eaLnBrk="0" fontAlgn="base" latinLnBrk="0" hangingPunct="0">
              <a:lnSpc>
                <a:spcPct val="100000"/>
              </a:lnSpc>
              <a:spcBef>
                <a:spcPct val="0"/>
              </a:spcBef>
              <a:spcAft>
                <a:spcPct val="0"/>
              </a:spcAft>
              <a:buClrTx/>
              <a:buSzTx/>
              <a:buFontTx/>
              <a:buNone/>
              <a:tabLst/>
            </a:pPr>
            <a:r>
              <a:rPr lang="es-ES" altLang="es-ES_tradnl" sz="1800" dirty="0">
                <a:solidFill>
                  <a:schemeClr val="dk1"/>
                </a:solidFill>
                <a:latin typeface="Barlow Light"/>
                <a:sym typeface="Barlow Light"/>
              </a:rPr>
              <a:t>Este tipo de Malware se puede propagar de diversas maneras:</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ü"/>
              <a:tabLst/>
            </a:pPr>
            <a:r>
              <a:rPr lang="es-ES" altLang="es-ES_tradnl" sz="1800" b="1" dirty="0">
                <a:solidFill>
                  <a:schemeClr val="dk1"/>
                </a:solidFill>
                <a:latin typeface="Barlow Light"/>
                <a:sym typeface="Barlow Light"/>
              </a:rPr>
              <a:t>Vulnerabilidades o malas configuraciones de Software</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ü"/>
              <a:tabLst/>
            </a:pPr>
            <a:r>
              <a:rPr lang="es-ES" altLang="es-ES_tradnl" sz="1800" b="1" dirty="0">
                <a:solidFill>
                  <a:schemeClr val="dk1"/>
                </a:solidFill>
                <a:latin typeface="Barlow Light"/>
                <a:sym typeface="Barlow Light"/>
              </a:rPr>
              <a:t>Actualizaciones falsas de los programas que usamos</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ü"/>
              <a:tabLst/>
            </a:pPr>
            <a:r>
              <a:rPr lang="es-ES" altLang="es-ES_tradnl" sz="1800" b="1" dirty="0">
                <a:solidFill>
                  <a:schemeClr val="dk1"/>
                </a:solidFill>
                <a:latin typeface="Barlow Light"/>
                <a:sym typeface="Barlow Light"/>
              </a:rPr>
              <a:t>Canales de descarga no confiables</a:t>
            </a:r>
          </a:p>
          <a:p>
            <a:pPr marL="285750" marR="0" lvl="0" indent="-285750" algn="l" defTabSz="914400" rtl="0" eaLnBrk="0" fontAlgn="base" latinLnBrk="0" hangingPunct="0">
              <a:lnSpc>
                <a:spcPct val="100000"/>
              </a:lnSpc>
              <a:spcBef>
                <a:spcPct val="0"/>
              </a:spcBef>
              <a:spcAft>
                <a:spcPct val="0"/>
              </a:spcAft>
              <a:buClr>
                <a:schemeClr val="accent1"/>
              </a:buClr>
              <a:buSzTx/>
              <a:buFont typeface="Wingdings" panose="05000000000000000000" pitchFamily="2" charset="2"/>
              <a:buChar char="ü"/>
              <a:tabLst/>
            </a:pPr>
            <a:r>
              <a:rPr lang="es-ES" altLang="es-ES_tradnl" sz="1800" b="1" dirty="0">
                <a:solidFill>
                  <a:schemeClr val="dk1"/>
                </a:solidFill>
                <a:latin typeface="Barlow Light"/>
                <a:sym typeface="Barlow Light"/>
              </a:rPr>
              <a:t>Herramientas de activación no oficiales (cracking)</a:t>
            </a:r>
            <a:endParaRPr lang="es-ES_tradnl" altLang="es-ES_tradnl" sz="1800" b="1" dirty="0">
              <a:solidFill>
                <a:schemeClr val="dk1"/>
              </a:solidFill>
              <a:latin typeface="Barlow Light"/>
              <a:sym typeface="Barlow Light"/>
            </a:endParaRPr>
          </a:p>
        </p:txBody>
      </p:sp>
    </p:spTree>
    <p:extLst>
      <p:ext uri="{BB962C8B-B14F-4D97-AF65-F5344CB8AC3E}">
        <p14:creationId xmlns:p14="http://schemas.microsoft.com/office/powerpoint/2010/main" val="3617695252"/>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1448</Words>
  <Application>Microsoft Office PowerPoint</Application>
  <PresentationFormat>Presentación en pantalla (16:9)</PresentationFormat>
  <Paragraphs>100</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Calibri</vt:lpstr>
      <vt:lpstr>Barlow Light</vt:lpstr>
      <vt:lpstr>Symbol</vt:lpstr>
      <vt:lpstr>Arial</vt:lpstr>
      <vt:lpstr>Wingdings</vt:lpstr>
      <vt:lpstr>Raleway Thin</vt:lpstr>
      <vt:lpstr>Barlow</vt:lpstr>
      <vt:lpstr>Gaoler template</vt:lpstr>
      <vt:lpstr>“Ciberseguridad enfocada a pymes:  cómo proteger a tu empresa de un ciberataque”</vt:lpstr>
      <vt:lpstr>¡HOLA!</vt:lpstr>
      <vt:lpstr>¿Qué vamos a ver hoy?</vt:lpstr>
      <vt:lpstr>Cuestiones generales. Phising y Ramsonware. ¿Cómo protegerme?</vt:lpstr>
      <vt:lpstr>Ciberseguridad</vt:lpstr>
      <vt:lpstr>Phising y Ramsonware, los ataques más frecuentes</vt:lpstr>
      <vt:lpstr>Claves de la ciberseguridad, como protegerme</vt:lpstr>
      <vt:lpstr>Tipos de Ramsonware y cómo se presentan en tu equipo</vt:lpstr>
      <vt:lpstr>Presentación de PowerPoint</vt:lpstr>
      <vt:lpstr>Los atacantes intentan llevarnos desde enlaces o archivo adjuntos a sitios web donde nos intentaran infectar.   Hay diferentes tipos de Ramsomweare:</vt:lpstr>
      <vt:lpstr>Teletrabajo y ciberseguridad. ¿Cómo protegernos en casa?</vt:lpstr>
      <vt:lpstr>Presentación de PowerPoint</vt:lpstr>
      <vt:lpstr>Los errores más repetidos son:</vt:lpstr>
      <vt:lpstr>Plan de respuesta inmediata frente a un ciberataque. </vt:lpstr>
      <vt:lpstr>Una acción de carácter preventivo es la de contar con un plan de actuación o respuesta ante incidentes.  Este plan debe tener las siguientes fases:</vt:lpstr>
      <vt:lpstr>Para realizar este plan de respuesta ante incidentes, es necesario realizar auditorías periódicas en la empresa para escanear posibles fallas en nuestros sistemas:</vt:lpstr>
      <vt:lpstr>Un buen plan de respuesta puede ser el siguiente:</vt:lpstr>
      <vt:lpstr>Plan de actuación si te han hackeado. Lo más importante.</vt:lpstr>
      <vt:lpstr>¿Qué hacer si me afecta?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para sacar el máximo rendimiento a Excel”</dc:title>
  <cp:lastModifiedBy>Soporte Técnico Cosmomedia</cp:lastModifiedBy>
  <cp:revision>30</cp:revision>
  <dcterms:modified xsi:type="dcterms:W3CDTF">2021-09-16T11:04:43Z</dcterms:modified>
</cp:coreProperties>
</file>