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2"/>
  </p:notesMasterIdLst>
  <p:sldIdLst>
    <p:sldId id="256" r:id="rId2"/>
    <p:sldId id="258" r:id="rId3"/>
    <p:sldId id="261" r:id="rId4"/>
    <p:sldId id="259" r:id="rId5"/>
    <p:sldId id="279" r:id="rId6"/>
    <p:sldId id="291" r:id="rId7"/>
    <p:sldId id="294" r:id="rId8"/>
    <p:sldId id="287" r:id="rId9"/>
    <p:sldId id="292" r:id="rId10"/>
    <p:sldId id="288" r:id="rId11"/>
    <p:sldId id="289" r:id="rId12"/>
    <p:sldId id="293" r:id="rId13"/>
    <p:sldId id="290" r:id="rId14"/>
    <p:sldId id="295" r:id="rId15"/>
    <p:sldId id="297" r:id="rId16"/>
    <p:sldId id="299" r:id="rId17"/>
    <p:sldId id="300" r:id="rId18"/>
    <p:sldId id="296" r:id="rId19"/>
    <p:sldId id="298" r:id="rId20"/>
    <p:sldId id="278" r:id="rId21"/>
  </p:sldIdLst>
  <p:sldSz cx="9144000" cy="5143500" type="screen16x9"/>
  <p:notesSz cx="6858000" cy="9144000"/>
  <p:embeddedFontLst>
    <p:embeddedFont>
      <p:font typeface="Barlow" panose="00000500000000000000" pitchFamily="2" charset="0"/>
      <p:regular r:id="rId23"/>
      <p:bold r:id="rId24"/>
      <p:italic r:id="rId25"/>
      <p:boldItalic r:id="rId26"/>
    </p:embeddedFont>
    <p:embeddedFont>
      <p:font typeface="Barlow Light" panose="00000400000000000000" pitchFamily="2" charset="0"/>
      <p:regular r:id="rId27"/>
      <p:bold r:id="rId28"/>
      <p:italic r:id="rId29"/>
      <p:boldItalic r:id="rId30"/>
    </p:embeddedFont>
    <p:embeddedFont>
      <p:font typeface="Calibri" panose="020F0502020204030204" pitchFamily="34" charset="0"/>
      <p:regular r:id="rId31"/>
      <p:bold r:id="rId32"/>
      <p:italic r:id="rId33"/>
      <p:boldItalic r:id="rId34"/>
    </p:embeddedFont>
    <p:embeddedFont>
      <p:font typeface="Raleway Thin"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30038C9-5815-4EE8-8FB9-752EF1D0A0C8}">
  <a:tblStyle styleId="{F30038C9-5815-4EE8-8FB9-752EF1D0A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372" y="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2460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0630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4805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4047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5662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3859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8150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4497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9654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7159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5"/>
        <p:cNvGrpSpPr/>
        <p:nvPr/>
      </p:nvGrpSpPr>
      <p:grpSpPr>
        <a:xfrm>
          <a:off x="0" y="0"/>
          <a:ext cx="0" cy="0"/>
          <a:chOff x="0" y="0"/>
          <a:chExt cx="0" cy="0"/>
        </a:xfrm>
      </p:grpSpPr>
      <p:sp>
        <p:nvSpPr>
          <p:cNvPr id="2056" name="Google Shape;2056;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7" name="Google Shape;2057;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2348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6242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7790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076325" y="1863600"/>
            <a:ext cx="4962600" cy="1416300"/>
          </a:xfrm>
          <a:prstGeom prst="rect">
            <a:avLst/>
          </a:prstGeom>
        </p:spPr>
        <p:txBody>
          <a:bodyPr spcFirstLastPara="1" wrap="square" lIns="0" tIns="0" rIns="0" bIns="0" anchor="ctr" anchorCtr="0">
            <a:noAutofit/>
          </a:bodyPr>
          <a:lstStyle>
            <a:lvl1pPr lvl="0">
              <a:lnSpc>
                <a:spcPct val="90000"/>
              </a:lnSpc>
              <a:spcBef>
                <a:spcPts val="0"/>
              </a:spcBef>
              <a:spcAft>
                <a:spcPts val="0"/>
              </a:spcAft>
              <a:buSzPts val="4800"/>
              <a:buNone/>
              <a:defRPr/>
            </a:lvl1pPr>
            <a:lvl2pPr lvl="1">
              <a:lnSpc>
                <a:spcPct val="90000"/>
              </a:lnSpc>
              <a:spcBef>
                <a:spcPts val="0"/>
              </a:spcBef>
              <a:spcAft>
                <a:spcPts val="0"/>
              </a:spcAft>
              <a:buSzPts val="4800"/>
              <a:buNone/>
              <a:defRPr/>
            </a:lvl2pPr>
            <a:lvl3pPr lvl="2">
              <a:lnSpc>
                <a:spcPct val="90000"/>
              </a:lnSpc>
              <a:spcBef>
                <a:spcPts val="0"/>
              </a:spcBef>
              <a:spcAft>
                <a:spcPts val="0"/>
              </a:spcAft>
              <a:buSzPts val="4800"/>
              <a:buNone/>
              <a:defRPr/>
            </a:lvl3pPr>
            <a:lvl4pPr lvl="3">
              <a:lnSpc>
                <a:spcPct val="90000"/>
              </a:lnSpc>
              <a:spcBef>
                <a:spcPts val="0"/>
              </a:spcBef>
              <a:spcAft>
                <a:spcPts val="0"/>
              </a:spcAft>
              <a:buSzPts val="4800"/>
              <a:buNone/>
              <a:defRPr/>
            </a:lvl4pPr>
            <a:lvl5pPr lvl="4">
              <a:lnSpc>
                <a:spcPct val="90000"/>
              </a:lnSpc>
              <a:spcBef>
                <a:spcPts val="0"/>
              </a:spcBef>
              <a:spcAft>
                <a:spcPts val="0"/>
              </a:spcAft>
              <a:buSzPts val="4800"/>
              <a:buNone/>
              <a:defRPr/>
            </a:lvl5pPr>
            <a:lvl6pPr lvl="5">
              <a:lnSpc>
                <a:spcPct val="90000"/>
              </a:lnSpc>
              <a:spcBef>
                <a:spcPts val="0"/>
              </a:spcBef>
              <a:spcAft>
                <a:spcPts val="0"/>
              </a:spcAft>
              <a:buSzPts val="4800"/>
              <a:buNone/>
              <a:defRPr/>
            </a:lvl6pPr>
            <a:lvl7pPr lvl="6">
              <a:lnSpc>
                <a:spcPct val="90000"/>
              </a:lnSpc>
              <a:spcBef>
                <a:spcPts val="0"/>
              </a:spcBef>
              <a:spcAft>
                <a:spcPts val="0"/>
              </a:spcAft>
              <a:buSzPts val="4800"/>
              <a:buNone/>
              <a:defRPr/>
            </a:lvl7pPr>
            <a:lvl8pPr lvl="7">
              <a:lnSpc>
                <a:spcPct val="90000"/>
              </a:lnSpc>
              <a:spcBef>
                <a:spcPts val="0"/>
              </a:spcBef>
              <a:spcAft>
                <a:spcPts val="0"/>
              </a:spcAft>
              <a:buSzPts val="4800"/>
              <a:buNone/>
              <a:defRPr/>
            </a:lvl8pPr>
            <a:lvl9pPr lvl="8">
              <a:lnSpc>
                <a:spcPct val="90000"/>
              </a:lnSpc>
              <a:spcBef>
                <a:spcPts val="0"/>
              </a:spcBef>
              <a:spcAft>
                <a:spcPts val="0"/>
              </a:spcAft>
              <a:buSzPts val="4800"/>
              <a:buNone/>
              <a:defRPr/>
            </a:lvl9pPr>
          </a:lstStyle>
          <a:p>
            <a:endParaRPr/>
          </a:p>
        </p:txBody>
      </p:sp>
      <p:sp>
        <p:nvSpPr>
          <p:cNvPr id="11" name="Google Shape;11;p2"/>
          <p:cNvSpPr/>
          <p:nvPr/>
        </p:nvSpPr>
        <p:spPr>
          <a:xfrm rot="5400000">
            <a:off x="-303375" y="216690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2"/>
        <p:cNvGrpSpPr/>
        <p:nvPr/>
      </p:nvGrpSpPr>
      <p:grpSpPr>
        <a:xfrm>
          <a:off x="0" y="0"/>
          <a:ext cx="0" cy="0"/>
          <a:chOff x="0" y="0"/>
          <a:chExt cx="0" cy="0"/>
        </a:xfrm>
      </p:grpSpPr>
      <p:sp>
        <p:nvSpPr>
          <p:cNvPr id="13" name="Google Shape;13;p3"/>
          <p:cNvSpPr txBox="1">
            <a:spLocks noGrp="1"/>
          </p:cNvSpPr>
          <p:nvPr>
            <p:ph type="ctrTitle"/>
          </p:nvPr>
        </p:nvSpPr>
        <p:spPr>
          <a:xfrm>
            <a:off x="1085850" y="2031025"/>
            <a:ext cx="4676700" cy="1159800"/>
          </a:xfrm>
          <a:prstGeom prst="rect">
            <a:avLst/>
          </a:prstGeom>
        </p:spPr>
        <p:txBody>
          <a:bodyPr spcFirstLastPara="1" wrap="square" lIns="0" tIns="0" rIns="0" bIns="0"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4" name="Google Shape;14;p3"/>
          <p:cNvSpPr txBox="1">
            <a:spLocks noGrp="1"/>
          </p:cNvSpPr>
          <p:nvPr>
            <p:ph type="subTitle" idx="1"/>
          </p:nvPr>
        </p:nvSpPr>
        <p:spPr>
          <a:xfrm>
            <a:off x="1085850" y="3287726"/>
            <a:ext cx="4676700" cy="3837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800"/>
              <a:buNone/>
              <a:defRPr>
                <a:solidFill>
                  <a:schemeClr val="dk2"/>
                </a:solidFill>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endParaRPr/>
          </a:p>
        </p:txBody>
      </p:sp>
      <p:sp>
        <p:nvSpPr>
          <p:cNvPr id="15" name="Google Shape;15;p3"/>
          <p:cNvSpPr/>
          <p:nvPr/>
        </p:nvSpPr>
        <p:spPr>
          <a:xfrm rot="5400000">
            <a:off x="-303375" y="216690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2"/>
        <p:cNvGrpSpPr/>
        <p:nvPr/>
      </p:nvGrpSpPr>
      <p:grpSpPr>
        <a:xfrm>
          <a:off x="0" y="0"/>
          <a:ext cx="0" cy="0"/>
          <a:chOff x="0" y="0"/>
          <a:chExt cx="0" cy="0"/>
        </a:xfrm>
      </p:grpSpPr>
      <p:sp>
        <p:nvSpPr>
          <p:cNvPr id="23" name="Google Shape;23;p5"/>
          <p:cNvSpPr/>
          <p:nvPr/>
        </p:nvSpPr>
        <p:spPr>
          <a:xfrm flipH="1">
            <a:off x="8686800" y="4674850"/>
            <a:ext cx="468600" cy="468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5"/>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5"/>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6" name="Google Shape;26;p5"/>
          <p:cNvSpPr txBox="1">
            <a:spLocks noGrp="1"/>
          </p:cNvSpPr>
          <p:nvPr>
            <p:ph type="body" idx="1"/>
          </p:nvPr>
        </p:nvSpPr>
        <p:spPr>
          <a:xfrm>
            <a:off x="457200" y="1995750"/>
            <a:ext cx="5640900" cy="26409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a:lvl1pPr>
            <a:lvl2pPr marL="914400" lvl="1" indent="-342900">
              <a:spcBef>
                <a:spcPts val="600"/>
              </a:spcBef>
              <a:spcAft>
                <a:spcPts val="0"/>
              </a:spcAft>
              <a:buSzPts val="1800"/>
              <a:buChar char="▹"/>
              <a:defRPr/>
            </a:lvl2pPr>
            <a:lvl3pPr marL="1371600" lvl="2" indent="-342900">
              <a:spcBef>
                <a:spcPts val="600"/>
              </a:spcBef>
              <a:spcAft>
                <a:spcPts val="0"/>
              </a:spcAft>
              <a:buSzPts val="1800"/>
              <a:buChar char="▹"/>
              <a:defRPr/>
            </a:lvl3pPr>
            <a:lvl4pPr marL="1828800" lvl="3" indent="-355600">
              <a:spcBef>
                <a:spcPts val="600"/>
              </a:spcBef>
              <a:spcAft>
                <a:spcPts val="0"/>
              </a:spcAft>
              <a:buSzPts val="2000"/>
              <a:buChar char="▹"/>
              <a:defRPr/>
            </a:lvl4pPr>
            <a:lvl5pPr marL="2286000" lvl="4" indent="-355600">
              <a:spcBef>
                <a:spcPts val="600"/>
              </a:spcBef>
              <a:spcAft>
                <a:spcPts val="0"/>
              </a:spcAft>
              <a:buSzPts val="2000"/>
              <a:buChar char="▹"/>
              <a:defRPr/>
            </a:lvl5pPr>
            <a:lvl6pPr marL="2743200" lvl="5" indent="-355600">
              <a:spcBef>
                <a:spcPts val="600"/>
              </a:spcBef>
              <a:spcAft>
                <a:spcPts val="0"/>
              </a:spcAft>
              <a:buSzPts val="2000"/>
              <a:buChar char="▹"/>
              <a:defRPr/>
            </a:lvl6pPr>
            <a:lvl7pPr marL="3200400" lvl="6" indent="-355600">
              <a:spcBef>
                <a:spcPts val="600"/>
              </a:spcBef>
              <a:spcAft>
                <a:spcPts val="0"/>
              </a:spcAft>
              <a:buSzPts val="2000"/>
              <a:buChar char="▹"/>
              <a:defRPr/>
            </a:lvl7pPr>
            <a:lvl8pPr marL="3657600" lvl="7" indent="-355600">
              <a:spcBef>
                <a:spcPts val="600"/>
              </a:spcBef>
              <a:spcAft>
                <a:spcPts val="0"/>
              </a:spcAft>
              <a:buSzPts val="2000"/>
              <a:buChar char="▹"/>
              <a:defRPr/>
            </a:lvl8pPr>
            <a:lvl9pPr marL="4114800" lvl="8" indent="-355600">
              <a:spcBef>
                <a:spcPts val="600"/>
              </a:spcBef>
              <a:spcAft>
                <a:spcPts val="0"/>
              </a:spcAft>
              <a:buSzPts val="2000"/>
              <a:buChar char="▹"/>
              <a:defRPr/>
            </a:lvl9pPr>
          </a:lstStyle>
          <a:p>
            <a:endParaRPr/>
          </a:p>
        </p:txBody>
      </p:sp>
      <p:sp>
        <p:nvSpPr>
          <p:cNvPr id="27" name="Google Shape;27;p5"/>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0"/>
          <p:cNvSpPr/>
          <p:nvPr/>
        </p:nvSpPr>
        <p:spPr>
          <a:xfrm flipH="1">
            <a:off x="8686800" y="4674850"/>
            <a:ext cx="468600" cy="468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lt1"/>
            </a:gs>
            <a:gs pos="50000">
              <a:schemeClr val="lt1"/>
            </a:gs>
            <a:gs pos="100000">
              <a:schemeClr val="lt2"/>
            </a:gs>
          </a:gsLst>
          <a:lin ang="16200038"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605600"/>
            <a:ext cx="5640900" cy="1082700"/>
          </a:xfrm>
          <a:prstGeom prst="rect">
            <a:avLst/>
          </a:prstGeom>
          <a:noFill/>
          <a:ln>
            <a:noFill/>
          </a:ln>
        </p:spPr>
        <p:txBody>
          <a:bodyPr spcFirstLastPara="1" wrap="square" lIns="0" tIns="0" rIns="0" bIns="0" anchor="t" anchorCtr="0">
            <a:noAutofit/>
          </a:bodyPr>
          <a:lstStyle>
            <a:lvl1pPr lvl="0">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1pPr>
            <a:lvl2pPr lvl="1">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2pPr>
            <a:lvl3pPr lvl="2">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3pPr>
            <a:lvl4pPr lvl="3">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4pPr>
            <a:lvl5pPr lvl="4">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5pPr>
            <a:lvl6pPr lvl="5">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6pPr>
            <a:lvl7pPr lvl="6">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7pPr>
            <a:lvl8pPr lvl="7">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8pPr>
            <a:lvl9pPr lvl="8">
              <a:lnSpc>
                <a:spcPct val="80000"/>
              </a:lnSpc>
              <a:spcBef>
                <a:spcPts val="0"/>
              </a:spcBef>
              <a:spcAft>
                <a:spcPts val="0"/>
              </a:spcAft>
              <a:buClr>
                <a:schemeClr val="accent2"/>
              </a:buClr>
              <a:buSzPts val="4800"/>
              <a:buFont typeface="Raleway Thin"/>
              <a:buNone/>
              <a:defRPr sz="4800">
                <a:solidFill>
                  <a:schemeClr val="accent2"/>
                </a:solidFill>
                <a:latin typeface="Raleway Thin"/>
                <a:ea typeface="Raleway Thin"/>
                <a:cs typeface="Raleway Thin"/>
                <a:sym typeface="Raleway Thin"/>
              </a:defRPr>
            </a:lvl9pPr>
          </a:lstStyle>
          <a:p>
            <a:endParaRPr/>
          </a:p>
        </p:txBody>
      </p:sp>
      <p:sp>
        <p:nvSpPr>
          <p:cNvPr id="7" name="Google Shape;7;p1"/>
          <p:cNvSpPr txBox="1">
            <a:spLocks noGrp="1"/>
          </p:cNvSpPr>
          <p:nvPr>
            <p:ph type="body" idx="1"/>
          </p:nvPr>
        </p:nvSpPr>
        <p:spPr>
          <a:xfrm>
            <a:off x="457200" y="1995750"/>
            <a:ext cx="5640900" cy="2679000"/>
          </a:xfrm>
          <a:prstGeom prst="rect">
            <a:avLst/>
          </a:prstGeom>
          <a:noFill/>
          <a:ln>
            <a:noFill/>
          </a:ln>
        </p:spPr>
        <p:txBody>
          <a:bodyPr spcFirstLastPara="1" wrap="square" lIns="0" tIns="0" rIns="0" bIns="0" anchor="t" anchorCtr="0">
            <a:noAutofit/>
          </a:bodyPr>
          <a:lstStyle>
            <a:lvl1pPr marL="457200" lvl="0" indent="-342900">
              <a:lnSpc>
                <a:spcPct val="110000"/>
              </a:lnSpc>
              <a:spcBef>
                <a:spcPts val="600"/>
              </a:spcBef>
              <a:spcAft>
                <a:spcPts val="0"/>
              </a:spcAft>
              <a:buClr>
                <a:schemeClr val="accent1"/>
              </a:buClr>
              <a:buSzPts val="1800"/>
              <a:buFont typeface="Barlow Light"/>
              <a:buChar char="▸"/>
              <a:defRPr sz="2000">
                <a:solidFill>
                  <a:schemeClr val="dk1"/>
                </a:solidFill>
                <a:latin typeface="Barlow Light"/>
                <a:ea typeface="Barlow Light"/>
                <a:cs typeface="Barlow Light"/>
                <a:sym typeface="Barlow Light"/>
              </a:defRPr>
            </a:lvl1pPr>
            <a:lvl2pPr marL="914400" lvl="1" indent="-342900">
              <a:lnSpc>
                <a:spcPct val="110000"/>
              </a:lnSpc>
              <a:spcBef>
                <a:spcPts val="600"/>
              </a:spcBef>
              <a:spcAft>
                <a:spcPts val="0"/>
              </a:spcAft>
              <a:buClr>
                <a:schemeClr val="accent1"/>
              </a:buClr>
              <a:buSzPts val="1800"/>
              <a:buFont typeface="Barlow Light"/>
              <a:buChar char="▹"/>
              <a:defRPr sz="2000">
                <a:solidFill>
                  <a:schemeClr val="dk1"/>
                </a:solidFill>
                <a:latin typeface="Barlow Light"/>
                <a:ea typeface="Barlow Light"/>
                <a:cs typeface="Barlow Light"/>
                <a:sym typeface="Barlow Light"/>
              </a:defRPr>
            </a:lvl2pPr>
            <a:lvl3pPr marL="1371600" lvl="2" indent="-342900">
              <a:lnSpc>
                <a:spcPct val="110000"/>
              </a:lnSpc>
              <a:spcBef>
                <a:spcPts val="600"/>
              </a:spcBef>
              <a:spcAft>
                <a:spcPts val="0"/>
              </a:spcAft>
              <a:buClr>
                <a:schemeClr val="accent1"/>
              </a:buClr>
              <a:buSzPts val="1800"/>
              <a:buFont typeface="Barlow Light"/>
              <a:buChar char="▹"/>
              <a:defRPr sz="2000">
                <a:solidFill>
                  <a:schemeClr val="dk1"/>
                </a:solidFill>
                <a:latin typeface="Barlow Light"/>
                <a:ea typeface="Barlow Light"/>
                <a:cs typeface="Barlow Light"/>
                <a:sym typeface="Barlow Light"/>
              </a:defRPr>
            </a:lvl3pPr>
            <a:lvl4pPr marL="1828800" lvl="3"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4pPr>
            <a:lvl5pPr marL="2286000" lvl="4"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5pPr>
            <a:lvl6pPr marL="2743200" lvl="5"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6pPr>
            <a:lvl7pPr marL="3200400" lvl="6"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7pPr>
            <a:lvl8pPr marL="3657600" lvl="7"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8pPr>
            <a:lvl9pPr marL="4114800" lvl="8" indent="-3556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9pPr>
          </a:lstStyle>
          <a:p>
            <a:endParaRPr/>
          </a:p>
        </p:txBody>
      </p:sp>
      <p:sp>
        <p:nvSpPr>
          <p:cNvPr id="8" name="Google Shape;8;p1"/>
          <p:cNvSpPr txBox="1">
            <a:spLocks noGrp="1"/>
          </p:cNvSpPr>
          <p:nvPr>
            <p:ph type="sldNum" idx="12"/>
          </p:nvPr>
        </p:nvSpPr>
        <p:spPr>
          <a:xfrm>
            <a:off x="8649025" y="4636750"/>
            <a:ext cx="456900" cy="468600"/>
          </a:xfrm>
          <a:prstGeom prst="rect">
            <a:avLst/>
          </a:prstGeom>
          <a:noFill/>
          <a:ln>
            <a:noFill/>
          </a:ln>
        </p:spPr>
        <p:txBody>
          <a:bodyPr spcFirstLastPara="1" wrap="square" lIns="0" tIns="0" rIns="0" bIns="0" anchor="b" anchorCtr="0">
            <a:noAutofit/>
          </a:bodyPr>
          <a:lstStyle>
            <a:lvl1pPr lvl="0" algn="r">
              <a:buNone/>
              <a:defRPr sz="1200">
                <a:solidFill>
                  <a:schemeClr val="lt1"/>
                </a:solidFill>
                <a:latin typeface="Barlow Light"/>
                <a:ea typeface="Barlow Light"/>
                <a:cs typeface="Barlow Light"/>
                <a:sym typeface="Barlow Light"/>
              </a:defRPr>
            </a:lvl1pPr>
            <a:lvl2pPr lvl="1" algn="r">
              <a:buNone/>
              <a:defRPr sz="1200">
                <a:solidFill>
                  <a:schemeClr val="lt1"/>
                </a:solidFill>
                <a:latin typeface="Barlow Light"/>
                <a:ea typeface="Barlow Light"/>
                <a:cs typeface="Barlow Light"/>
                <a:sym typeface="Barlow Light"/>
              </a:defRPr>
            </a:lvl2pPr>
            <a:lvl3pPr lvl="2" algn="r">
              <a:buNone/>
              <a:defRPr sz="1200">
                <a:solidFill>
                  <a:schemeClr val="lt1"/>
                </a:solidFill>
                <a:latin typeface="Barlow Light"/>
                <a:ea typeface="Barlow Light"/>
                <a:cs typeface="Barlow Light"/>
                <a:sym typeface="Barlow Light"/>
              </a:defRPr>
            </a:lvl3pPr>
            <a:lvl4pPr lvl="3" algn="r">
              <a:buNone/>
              <a:defRPr sz="1200">
                <a:solidFill>
                  <a:schemeClr val="lt1"/>
                </a:solidFill>
                <a:latin typeface="Barlow Light"/>
                <a:ea typeface="Barlow Light"/>
                <a:cs typeface="Barlow Light"/>
                <a:sym typeface="Barlow Light"/>
              </a:defRPr>
            </a:lvl4pPr>
            <a:lvl5pPr lvl="4" algn="r">
              <a:buNone/>
              <a:defRPr sz="1200">
                <a:solidFill>
                  <a:schemeClr val="lt1"/>
                </a:solidFill>
                <a:latin typeface="Barlow Light"/>
                <a:ea typeface="Barlow Light"/>
                <a:cs typeface="Barlow Light"/>
                <a:sym typeface="Barlow Light"/>
              </a:defRPr>
            </a:lvl5pPr>
            <a:lvl6pPr lvl="5" algn="r">
              <a:buNone/>
              <a:defRPr sz="1200">
                <a:solidFill>
                  <a:schemeClr val="lt1"/>
                </a:solidFill>
                <a:latin typeface="Barlow Light"/>
                <a:ea typeface="Barlow Light"/>
                <a:cs typeface="Barlow Light"/>
                <a:sym typeface="Barlow Light"/>
              </a:defRPr>
            </a:lvl6pPr>
            <a:lvl7pPr lvl="6" algn="r">
              <a:buNone/>
              <a:defRPr sz="1200">
                <a:solidFill>
                  <a:schemeClr val="lt1"/>
                </a:solidFill>
                <a:latin typeface="Barlow Light"/>
                <a:ea typeface="Barlow Light"/>
                <a:cs typeface="Barlow Light"/>
                <a:sym typeface="Barlow Light"/>
              </a:defRPr>
            </a:lvl7pPr>
            <a:lvl8pPr lvl="7" algn="r">
              <a:buNone/>
              <a:defRPr sz="1200">
                <a:solidFill>
                  <a:schemeClr val="lt1"/>
                </a:solidFill>
                <a:latin typeface="Barlow Light"/>
                <a:ea typeface="Barlow Light"/>
                <a:cs typeface="Barlow Light"/>
                <a:sym typeface="Barlow Light"/>
              </a:defRPr>
            </a:lvl8pPr>
            <a:lvl9pPr lvl="8" algn="r">
              <a:buNone/>
              <a:defRPr sz="1200">
                <a:solidFill>
                  <a:schemeClr val="lt1"/>
                </a:solidFill>
                <a:latin typeface="Barlow Light"/>
                <a:ea typeface="Barlow Light"/>
                <a:cs typeface="Barlow Light"/>
                <a:sym typeface="Barlow Light"/>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6"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sv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1.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grpSp>
        <p:nvGrpSpPr>
          <p:cNvPr id="63" name="Google Shape;63;p12"/>
          <p:cNvGrpSpPr/>
          <p:nvPr/>
        </p:nvGrpSpPr>
        <p:grpSpPr>
          <a:xfrm>
            <a:off x="5188442" y="625098"/>
            <a:ext cx="3841143" cy="3893303"/>
            <a:chOff x="5122427" y="668001"/>
            <a:chExt cx="3841143" cy="3893303"/>
          </a:xfrm>
        </p:grpSpPr>
        <p:grpSp>
          <p:nvGrpSpPr>
            <p:cNvPr id="64" name="Google Shape;64;p12"/>
            <p:cNvGrpSpPr/>
            <p:nvPr/>
          </p:nvGrpSpPr>
          <p:grpSpPr>
            <a:xfrm>
              <a:off x="5144045" y="893590"/>
              <a:ext cx="2833667" cy="2964311"/>
              <a:chOff x="3860721" y="1330073"/>
              <a:chExt cx="3544299" cy="3707706"/>
            </a:xfrm>
          </p:grpSpPr>
          <p:sp>
            <p:nvSpPr>
              <p:cNvPr id="65" name="Google Shape;65;p12"/>
              <p:cNvSpPr/>
              <p:nvPr/>
            </p:nvSpPr>
            <p:spPr>
              <a:xfrm>
                <a:off x="5336000" y="1330073"/>
                <a:ext cx="2069020" cy="2805419"/>
              </a:xfrm>
              <a:custGeom>
                <a:avLst/>
                <a:gdLst/>
                <a:ahLst/>
                <a:cxnLst/>
                <a:rect l="l" t="t" r="r" b="b"/>
                <a:pathLst>
                  <a:path w="2069020" h="2805419" extrusionOk="0">
                    <a:moveTo>
                      <a:pt x="2019014" y="2799395"/>
                    </a:moveTo>
                    <a:lnTo>
                      <a:pt x="50006" y="1662586"/>
                    </a:lnTo>
                    <a:cubicBezTo>
                      <a:pt x="22384" y="1646680"/>
                      <a:pt x="0" y="1603912"/>
                      <a:pt x="0" y="1567336"/>
                    </a:cubicBezTo>
                    <a:lnTo>
                      <a:pt x="0" y="43908"/>
                    </a:lnTo>
                    <a:cubicBezTo>
                      <a:pt x="0" y="7141"/>
                      <a:pt x="22384" y="-9813"/>
                      <a:pt x="50006" y="5808"/>
                    </a:cubicBezTo>
                    <a:lnTo>
                      <a:pt x="2019014" y="1142998"/>
                    </a:lnTo>
                    <a:cubicBezTo>
                      <a:pt x="2046637" y="1158904"/>
                      <a:pt x="2069020" y="1201672"/>
                      <a:pt x="2069020" y="1238248"/>
                    </a:cubicBezTo>
                    <a:lnTo>
                      <a:pt x="2069020" y="2761295"/>
                    </a:lnTo>
                    <a:cubicBezTo>
                      <a:pt x="2069020" y="2798443"/>
                      <a:pt x="2046637" y="2815397"/>
                      <a:pt x="2019014" y="2799395"/>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12"/>
              <p:cNvSpPr/>
              <p:nvPr/>
            </p:nvSpPr>
            <p:spPr>
              <a:xfrm>
                <a:off x="7365110" y="4067936"/>
                <a:ext cx="21907" cy="77247"/>
              </a:xfrm>
              <a:custGeom>
                <a:avLst/>
                <a:gdLst/>
                <a:ahLst/>
                <a:cxnLst/>
                <a:rect l="l" t="t" r="r" b="b"/>
                <a:pathLst>
                  <a:path w="21907" h="77247" extrusionOk="0">
                    <a:moveTo>
                      <a:pt x="0" y="77248"/>
                    </a:moveTo>
                    <a:lnTo>
                      <a:pt x="21908" y="64675"/>
                    </a:lnTo>
                    <a:lnTo>
                      <a:pt x="12383" y="0"/>
                    </a:lnTo>
                    <a:lnTo>
                      <a:pt x="0" y="77248"/>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12"/>
              <p:cNvSpPr/>
              <p:nvPr/>
            </p:nvSpPr>
            <p:spPr>
              <a:xfrm>
                <a:off x="5332475" y="1333214"/>
                <a:ext cx="52292" cy="22389"/>
              </a:xfrm>
              <a:custGeom>
                <a:avLst/>
                <a:gdLst/>
                <a:ahLst/>
                <a:cxnLst/>
                <a:rect l="l" t="t" r="r" b="b"/>
                <a:pathLst>
                  <a:path w="52292" h="22389" extrusionOk="0">
                    <a:moveTo>
                      <a:pt x="0" y="12383"/>
                    </a:moveTo>
                    <a:lnTo>
                      <a:pt x="21431" y="0"/>
                    </a:lnTo>
                    <a:lnTo>
                      <a:pt x="52292" y="17621"/>
                    </a:lnTo>
                    <a:cubicBezTo>
                      <a:pt x="52292" y="17621"/>
                      <a:pt x="19431" y="22574"/>
                      <a:pt x="18669" y="22384"/>
                    </a:cubicBezTo>
                    <a:cubicBezTo>
                      <a:pt x="17907" y="22193"/>
                      <a:pt x="0" y="12383"/>
                      <a:pt x="0" y="12383"/>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 name="Google Shape;68;p12"/>
              <p:cNvSpPr/>
              <p:nvPr/>
            </p:nvSpPr>
            <p:spPr>
              <a:xfrm>
                <a:off x="5317902" y="1340537"/>
                <a:ext cx="2069115" cy="2805383"/>
              </a:xfrm>
              <a:custGeom>
                <a:avLst/>
                <a:gdLst/>
                <a:ahLst/>
                <a:cxnLst/>
                <a:rect l="l" t="t" r="r" b="b"/>
                <a:pathLst>
                  <a:path w="2069115" h="2805383" extrusionOk="0">
                    <a:moveTo>
                      <a:pt x="2019110" y="2799409"/>
                    </a:moveTo>
                    <a:lnTo>
                      <a:pt x="50006" y="1662600"/>
                    </a:lnTo>
                    <a:cubicBezTo>
                      <a:pt x="22384" y="1646598"/>
                      <a:pt x="0" y="1603831"/>
                      <a:pt x="0" y="1567350"/>
                    </a:cubicBezTo>
                    <a:lnTo>
                      <a:pt x="0" y="43921"/>
                    </a:lnTo>
                    <a:cubicBezTo>
                      <a:pt x="0" y="7060"/>
                      <a:pt x="22384" y="-9800"/>
                      <a:pt x="50006" y="5821"/>
                    </a:cubicBezTo>
                    <a:lnTo>
                      <a:pt x="2019110" y="1142916"/>
                    </a:lnTo>
                    <a:cubicBezTo>
                      <a:pt x="2046732" y="1158823"/>
                      <a:pt x="2069116" y="1201685"/>
                      <a:pt x="2069116" y="1238166"/>
                    </a:cubicBezTo>
                    <a:lnTo>
                      <a:pt x="2069116" y="2761595"/>
                    </a:lnTo>
                    <a:cubicBezTo>
                      <a:pt x="2069116" y="2798361"/>
                      <a:pt x="2046732" y="2815315"/>
                      <a:pt x="2019110" y="2799409"/>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 name="Google Shape;69;p12"/>
              <p:cNvSpPr/>
              <p:nvPr/>
            </p:nvSpPr>
            <p:spPr>
              <a:xfrm>
                <a:off x="5314473" y="1342497"/>
                <a:ext cx="2069020" cy="2805423"/>
              </a:xfrm>
              <a:custGeom>
                <a:avLst/>
                <a:gdLst/>
                <a:ahLst/>
                <a:cxnLst/>
                <a:rect l="l" t="t" r="r" b="b"/>
                <a:pathLst>
                  <a:path w="2069020" h="2805423" extrusionOk="0">
                    <a:moveTo>
                      <a:pt x="2019014" y="2799449"/>
                    </a:moveTo>
                    <a:lnTo>
                      <a:pt x="50006" y="1662545"/>
                    </a:lnTo>
                    <a:cubicBezTo>
                      <a:pt x="22384" y="1646638"/>
                      <a:pt x="0" y="1603871"/>
                      <a:pt x="0" y="1567295"/>
                    </a:cubicBezTo>
                    <a:lnTo>
                      <a:pt x="0" y="43962"/>
                    </a:lnTo>
                    <a:cubicBezTo>
                      <a:pt x="0" y="7100"/>
                      <a:pt x="22384" y="-9855"/>
                      <a:pt x="50006" y="5862"/>
                    </a:cubicBezTo>
                    <a:lnTo>
                      <a:pt x="2019014" y="1142956"/>
                    </a:lnTo>
                    <a:cubicBezTo>
                      <a:pt x="2046637" y="1158863"/>
                      <a:pt x="2069021" y="1201630"/>
                      <a:pt x="2069021" y="1238206"/>
                    </a:cubicBezTo>
                    <a:lnTo>
                      <a:pt x="2069021" y="2761635"/>
                    </a:lnTo>
                    <a:cubicBezTo>
                      <a:pt x="2069021" y="2798401"/>
                      <a:pt x="2046637" y="2815356"/>
                      <a:pt x="2019014" y="279944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12"/>
              <p:cNvSpPr/>
              <p:nvPr/>
            </p:nvSpPr>
            <p:spPr>
              <a:xfrm>
                <a:off x="5339429" y="1375389"/>
                <a:ext cx="2018061" cy="2673878"/>
              </a:xfrm>
              <a:custGeom>
                <a:avLst/>
                <a:gdLst/>
                <a:ahLst/>
                <a:cxnLst/>
                <a:rect l="l" t="t" r="r" b="b"/>
                <a:pathLst>
                  <a:path w="2018061" h="2673878" extrusionOk="0">
                    <a:moveTo>
                      <a:pt x="2017014" y="2673878"/>
                    </a:moveTo>
                    <a:lnTo>
                      <a:pt x="0" y="1509352"/>
                    </a:lnTo>
                    <a:lnTo>
                      <a:pt x="1048" y="17165"/>
                    </a:lnTo>
                    <a:cubicBezTo>
                      <a:pt x="1048" y="1830"/>
                      <a:pt x="11811" y="-4361"/>
                      <a:pt x="25051" y="3259"/>
                    </a:cubicBezTo>
                    <a:lnTo>
                      <a:pt x="1994059" y="1140163"/>
                    </a:lnTo>
                    <a:cubicBezTo>
                      <a:pt x="2008213" y="1149354"/>
                      <a:pt x="2017138" y="1164747"/>
                      <a:pt x="2018062" y="118159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12"/>
              <p:cNvSpPr/>
              <p:nvPr/>
            </p:nvSpPr>
            <p:spPr>
              <a:xfrm>
                <a:off x="5339238" y="1374339"/>
                <a:ext cx="2018061" cy="2673785"/>
              </a:xfrm>
              <a:custGeom>
                <a:avLst/>
                <a:gdLst/>
                <a:ahLst/>
                <a:cxnLst/>
                <a:rect l="l" t="t" r="r" b="b"/>
                <a:pathLst>
                  <a:path w="2018061" h="2673785" extrusionOk="0">
                    <a:moveTo>
                      <a:pt x="2017014" y="2673785"/>
                    </a:moveTo>
                    <a:lnTo>
                      <a:pt x="0" y="1509354"/>
                    </a:lnTo>
                    <a:lnTo>
                      <a:pt x="1048" y="17072"/>
                    </a:lnTo>
                    <a:cubicBezTo>
                      <a:pt x="1048" y="1832"/>
                      <a:pt x="11811" y="-4359"/>
                      <a:pt x="25051" y="3261"/>
                    </a:cubicBezTo>
                    <a:lnTo>
                      <a:pt x="1994059" y="1140260"/>
                    </a:lnTo>
                    <a:cubicBezTo>
                      <a:pt x="2008232" y="1149481"/>
                      <a:pt x="2017147" y="1164911"/>
                      <a:pt x="2018062" y="118178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12"/>
              <p:cNvSpPr/>
              <p:nvPr/>
            </p:nvSpPr>
            <p:spPr>
              <a:xfrm>
                <a:off x="3860721" y="3051171"/>
                <a:ext cx="3440851" cy="1986608"/>
              </a:xfrm>
              <a:custGeom>
                <a:avLst/>
                <a:gdLst/>
                <a:ahLst/>
                <a:cxnLst/>
                <a:rect l="l" t="t" r="r" b="b"/>
                <a:pathLst>
                  <a:path w="3440851" h="1986608" extrusionOk="0">
                    <a:moveTo>
                      <a:pt x="1987629" y="1975838"/>
                    </a:moveTo>
                    <a:lnTo>
                      <a:pt x="18621" y="838934"/>
                    </a:lnTo>
                    <a:cubicBezTo>
                      <a:pt x="-9002" y="823027"/>
                      <a:pt x="-5477" y="795214"/>
                      <a:pt x="26432" y="776736"/>
                    </a:cubicBezTo>
                    <a:lnTo>
                      <a:pt x="1345454" y="15212"/>
                    </a:lnTo>
                    <a:cubicBezTo>
                      <a:pt x="1377362" y="-3172"/>
                      <a:pt x="1425559" y="-5172"/>
                      <a:pt x="1453181" y="10735"/>
                    </a:cubicBezTo>
                    <a:lnTo>
                      <a:pt x="3422189" y="1147544"/>
                    </a:lnTo>
                    <a:cubicBezTo>
                      <a:pt x="3449812" y="1163546"/>
                      <a:pt x="3446383" y="1191359"/>
                      <a:pt x="3414474" y="1209742"/>
                    </a:cubicBezTo>
                    <a:lnTo>
                      <a:pt x="2095452" y="1971742"/>
                    </a:lnTo>
                    <a:cubicBezTo>
                      <a:pt x="2063829" y="1989744"/>
                      <a:pt x="2015347" y="1991745"/>
                      <a:pt x="1987629" y="197583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12"/>
              <p:cNvSpPr/>
              <p:nvPr/>
            </p:nvSpPr>
            <p:spPr>
              <a:xfrm>
                <a:off x="3903733" y="3024882"/>
                <a:ext cx="3440892" cy="1987084"/>
              </a:xfrm>
              <a:custGeom>
                <a:avLst/>
                <a:gdLst/>
                <a:ahLst/>
                <a:cxnLst/>
                <a:rect l="l" t="t" r="r" b="b"/>
                <a:pathLst>
                  <a:path w="3440892" h="1987084" extrusionOk="0">
                    <a:moveTo>
                      <a:pt x="1987670" y="1976314"/>
                    </a:moveTo>
                    <a:lnTo>
                      <a:pt x="18662" y="839410"/>
                    </a:lnTo>
                    <a:cubicBezTo>
                      <a:pt x="-8961" y="823503"/>
                      <a:pt x="-5532" y="795690"/>
                      <a:pt x="26377" y="777212"/>
                    </a:cubicBezTo>
                    <a:lnTo>
                      <a:pt x="1345495" y="15212"/>
                    </a:lnTo>
                    <a:cubicBezTo>
                      <a:pt x="1377308" y="-3172"/>
                      <a:pt x="1425600" y="-5172"/>
                      <a:pt x="1453222" y="10735"/>
                    </a:cubicBezTo>
                    <a:lnTo>
                      <a:pt x="3422230" y="1148020"/>
                    </a:lnTo>
                    <a:cubicBezTo>
                      <a:pt x="3449853" y="1164022"/>
                      <a:pt x="3446424" y="1191835"/>
                      <a:pt x="3414515" y="1210218"/>
                    </a:cubicBezTo>
                    <a:lnTo>
                      <a:pt x="2095493" y="1972218"/>
                    </a:lnTo>
                    <a:cubicBezTo>
                      <a:pt x="2063584" y="1990220"/>
                      <a:pt x="2015292" y="1992221"/>
                      <a:pt x="1987670" y="1976314"/>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12"/>
              <p:cNvSpPr/>
              <p:nvPr/>
            </p:nvSpPr>
            <p:spPr>
              <a:xfrm>
                <a:off x="3903726" y="3801522"/>
                <a:ext cx="41719" cy="37052"/>
              </a:xfrm>
              <a:custGeom>
                <a:avLst/>
                <a:gdLst/>
                <a:ahLst/>
                <a:cxnLst/>
                <a:rect l="l" t="t" r="r" b="b"/>
                <a:pathLst>
                  <a:path w="41719" h="37052" extrusionOk="0">
                    <a:moveTo>
                      <a:pt x="0" y="37052"/>
                    </a:moveTo>
                    <a:lnTo>
                      <a:pt x="0" y="0"/>
                    </a:lnTo>
                    <a:lnTo>
                      <a:pt x="41719" y="17431"/>
                    </a:lnTo>
                    <a:lnTo>
                      <a:pt x="0" y="3705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12"/>
              <p:cNvSpPr/>
              <p:nvPr/>
            </p:nvSpPr>
            <p:spPr>
              <a:xfrm>
                <a:off x="7313771" y="4164425"/>
                <a:ext cx="30860" cy="40671"/>
              </a:xfrm>
              <a:custGeom>
                <a:avLst/>
                <a:gdLst/>
                <a:ahLst/>
                <a:cxnLst/>
                <a:rect l="l" t="t" r="r" b="b"/>
                <a:pathLst>
                  <a:path w="30860" h="40671" extrusionOk="0">
                    <a:moveTo>
                      <a:pt x="30861" y="36290"/>
                    </a:moveTo>
                    <a:lnTo>
                      <a:pt x="30861" y="0"/>
                    </a:lnTo>
                    <a:lnTo>
                      <a:pt x="0" y="10573"/>
                    </a:lnTo>
                    <a:lnTo>
                      <a:pt x="20479" y="40672"/>
                    </a:lnTo>
                    <a:lnTo>
                      <a:pt x="30861" y="3629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 name="Google Shape;76;p12"/>
              <p:cNvSpPr/>
              <p:nvPr/>
            </p:nvSpPr>
            <p:spPr>
              <a:xfrm>
                <a:off x="3903733" y="2994046"/>
                <a:ext cx="3440892" cy="1986618"/>
              </a:xfrm>
              <a:custGeom>
                <a:avLst/>
                <a:gdLst/>
                <a:ahLst/>
                <a:cxnLst/>
                <a:rect l="l" t="t" r="r" b="b"/>
                <a:pathLst>
                  <a:path w="3440892" h="1986618" extrusionOk="0">
                    <a:moveTo>
                      <a:pt x="1987670" y="1975813"/>
                    </a:moveTo>
                    <a:lnTo>
                      <a:pt x="18662" y="839005"/>
                    </a:lnTo>
                    <a:cubicBezTo>
                      <a:pt x="-8961" y="823098"/>
                      <a:pt x="-5532" y="795190"/>
                      <a:pt x="26377" y="776806"/>
                    </a:cubicBezTo>
                    <a:lnTo>
                      <a:pt x="1345495" y="15283"/>
                    </a:lnTo>
                    <a:cubicBezTo>
                      <a:pt x="1377308" y="-3196"/>
                      <a:pt x="1425600" y="-5196"/>
                      <a:pt x="1453222" y="10806"/>
                    </a:cubicBezTo>
                    <a:lnTo>
                      <a:pt x="3422230" y="1147615"/>
                    </a:lnTo>
                    <a:cubicBezTo>
                      <a:pt x="3449853" y="1163521"/>
                      <a:pt x="3446424" y="1191430"/>
                      <a:pt x="3414515" y="1209813"/>
                    </a:cubicBezTo>
                    <a:lnTo>
                      <a:pt x="2095493" y="1971336"/>
                    </a:lnTo>
                    <a:cubicBezTo>
                      <a:pt x="2063584" y="1989815"/>
                      <a:pt x="2015292" y="1991815"/>
                      <a:pt x="1987670" y="1975813"/>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12"/>
              <p:cNvSpPr/>
              <p:nvPr/>
            </p:nvSpPr>
            <p:spPr>
              <a:xfrm>
                <a:off x="3903733" y="2989259"/>
                <a:ext cx="3440892" cy="1986608"/>
              </a:xfrm>
              <a:custGeom>
                <a:avLst/>
                <a:gdLst/>
                <a:ahLst/>
                <a:cxnLst/>
                <a:rect l="l" t="t" r="r" b="b"/>
                <a:pathLst>
                  <a:path w="3440892" h="1986608" extrusionOk="0">
                    <a:moveTo>
                      <a:pt x="1987670" y="1975838"/>
                    </a:moveTo>
                    <a:lnTo>
                      <a:pt x="18662" y="838934"/>
                    </a:lnTo>
                    <a:cubicBezTo>
                      <a:pt x="-8961" y="823027"/>
                      <a:pt x="-5532" y="795214"/>
                      <a:pt x="26377" y="776736"/>
                    </a:cubicBezTo>
                    <a:lnTo>
                      <a:pt x="1345495" y="15212"/>
                    </a:lnTo>
                    <a:cubicBezTo>
                      <a:pt x="1377308" y="-3172"/>
                      <a:pt x="1425600" y="-5172"/>
                      <a:pt x="1453222" y="10735"/>
                    </a:cubicBezTo>
                    <a:lnTo>
                      <a:pt x="3422230" y="1147544"/>
                    </a:lnTo>
                    <a:cubicBezTo>
                      <a:pt x="3449853" y="1163546"/>
                      <a:pt x="3446424" y="1191359"/>
                      <a:pt x="3414515" y="1209742"/>
                    </a:cubicBezTo>
                    <a:lnTo>
                      <a:pt x="2095493" y="1971742"/>
                    </a:lnTo>
                    <a:cubicBezTo>
                      <a:pt x="2063584" y="1989744"/>
                      <a:pt x="2015292" y="1991745"/>
                      <a:pt x="1987670" y="1975838"/>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 name="Google Shape;78;p12"/>
              <p:cNvSpPr/>
              <p:nvPr/>
            </p:nvSpPr>
            <p:spPr>
              <a:xfrm>
                <a:off x="5115918" y="3136967"/>
                <a:ext cx="220549" cy="127281"/>
              </a:xfrm>
              <a:custGeom>
                <a:avLst/>
                <a:gdLst/>
                <a:ahLst/>
                <a:cxnLst/>
                <a:rect l="l" t="t" r="r" b="b"/>
                <a:pathLst>
                  <a:path w="220549" h="127281" extrusionOk="0">
                    <a:moveTo>
                      <a:pt x="96733" y="124392"/>
                    </a:moveTo>
                    <a:lnTo>
                      <a:pt x="5007" y="71433"/>
                    </a:lnTo>
                    <a:cubicBezTo>
                      <a:pt x="-2422" y="67147"/>
                      <a:pt x="-1470" y="59623"/>
                      <a:pt x="7103" y="54574"/>
                    </a:cubicBezTo>
                    <a:lnTo>
                      <a:pt x="94638" y="4092"/>
                    </a:lnTo>
                    <a:cubicBezTo>
                      <a:pt x="103610" y="-890"/>
                      <a:pt x="114421" y="-1347"/>
                      <a:pt x="123784" y="2853"/>
                    </a:cubicBezTo>
                    <a:lnTo>
                      <a:pt x="215510" y="55812"/>
                    </a:lnTo>
                    <a:cubicBezTo>
                      <a:pt x="222939" y="60099"/>
                      <a:pt x="222082" y="67719"/>
                      <a:pt x="213414" y="72672"/>
                    </a:cubicBezTo>
                    <a:lnTo>
                      <a:pt x="125880" y="123154"/>
                    </a:lnTo>
                    <a:cubicBezTo>
                      <a:pt x="116917"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 name="Google Shape;79;p12"/>
              <p:cNvSpPr/>
              <p:nvPr/>
            </p:nvSpPr>
            <p:spPr>
              <a:xfrm>
                <a:off x="5245712" y="3211893"/>
                <a:ext cx="220524" cy="127281"/>
              </a:xfrm>
              <a:custGeom>
                <a:avLst/>
                <a:gdLst/>
                <a:ahLst/>
                <a:cxnLst/>
                <a:rect l="l" t="t" r="r" b="b"/>
                <a:pathLst>
                  <a:path w="220524" h="127281" extrusionOk="0">
                    <a:moveTo>
                      <a:pt x="96765" y="124428"/>
                    </a:moveTo>
                    <a:lnTo>
                      <a:pt x="5039" y="71469"/>
                    </a:lnTo>
                    <a:cubicBezTo>
                      <a:pt x="-2390" y="67183"/>
                      <a:pt x="-1533" y="59563"/>
                      <a:pt x="7135" y="54610"/>
                    </a:cubicBezTo>
                    <a:lnTo>
                      <a:pt x="94670" y="4127"/>
                    </a:lnTo>
                    <a:cubicBezTo>
                      <a:pt x="103633" y="-902"/>
                      <a:pt x="114453" y="-1359"/>
                      <a:pt x="123816" y="2889"/>
                    </a:cubicBezTo>
                    <a:lnTo>
                      <a:pt x="215447" y="55848"/>
                    </a:lnTo>
                    <a:cubicBezTo>
                      <a:pt x="222971" y="60134"/>
                      <a:pt x="222019" y="67659"/>
                      <a:pt x="213351" y="72707"/>
                    </a:cubicBezTo>
                    <a:lnTo>
                      <a:pt x="125912" y="123190"/>
                    </a:lnTo>
                    <a:cubicBezTo>
                      <a:pt x="116930" y="128171"/>
                      <a:pt x="106128" y="128628"/>
                      <a:pt x="96765"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12"/>
              <p:cNvSpPr/>
              <p:nvPr/>
            </p:nvSpPr>
            <p:spPr>
              <a:xfrm>
                <a:off x="5376617" y="3287669"/>
                <a:ext cx="220517" cy="127212"/>
              </a:xfrm>
              <a:custGeom>
                <a:avLst/>
                <a:gdLst/>
                <a:ahLst/>
                <a:cxnLst/>
                <a:rect l="l" t="t" r="r" b="b"/>
                <a:pathLst>
                  <a:path w="220517" h="127212" extrusionOk="0">
                    <a:moveTo>
                      <a:pt x="97114"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7"/>
                      <a:pt x="221987" y="67702"/>
                      <a:pt x="213414" y="72655"/>
                    </a:cubicBezTo>
                    <a:lnTo>
                      <a:pt x="125880" y="123233"/>
                    </a:lnTo>
                    <a:cubicBezTo>
                      <a:pt x="117002" y="128100"/>
                      <a:pt x="106353" y="128529"/>
                      <a:pt x="9711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12"/>
              <p:cNvSpPr/>
              <p:nvPr/>
            </p:nvSpPr>
            <p:spPr>
              <a:xfrm>
                <a:off x="5505300" y="3361757"/>
                <a:ext cx="220517" cy="127281"/>
              </a:xfrm>
              <a:custGeom>
                <a:avLst/>
                <a:gdLst/>
                <a:ahLst/>
                <a:cxnLst/>
                <a:rect l="l" t="t" r="r" b="b"/>
                <a:pathLst>
                  <a:path w="220517" h="127281" extrusionOk="0">
                    <a:moveTo>
                      <a:pt x="96733" y="124393"/>
                    </a:moveTo>
                    <a:lnTo>
                      <a:pt x="5007" y="71434"/>
                    </a:lnTo>
                    <a:cubicBezTo>
                      <a:pt x="-2422" y="67147"/>
                      <a:pt x="-1470" y="59622"/>
                      <a:pt x="7103" y="54574"/>
                    </a:cubicBezTo>
                    <a:lnTo>
                      <a:pt x="94638" y="4092"/>
                    </a:lnTo>
                    <a:cubicBezTo>
                      <a:pt x="103620" y="-890"/>
                      <a:pt x="114421" y="-1347"/>
                      <a:pt x="123784" y="2854"/>
                    </a:cubicBezTo>
                    <a:lnTo>
                      <a:pt x="215510" y="55813"/>
                    </a:lnTo>
                    <a:cubicBezTo>
                      <a:pt x="222939" y="60099"/>
                      <a:pt x="221987" y="67719"/>
                      <a:pt x="213414" y="72672"/>
                    </a:cubicBezTo>
                    <a:lnTo>
                      <a:pt x="125880" y="123154"/>
                    </a:lnTo>
                    <a:cubicBezTo>
                      <a:pt x="116917" y="128184"/>
                      <a:pt x="106096" y="128641"/>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12"/>
              <p:cNvSpPr/>
              <p:nvPr/>
            </p:nvSpPr>
            <p:spPr>
              <a:xfrm>
                <a:off x="5635055" y="3436683"/>
                <a:ext cx="220563" cy="127281"/>
              </a:xfrm>
              <a:custGeom>
                <a:avLst/>
                <a:gdLst/>
                <a:ahLst/>
                <a:cxnLst/>
                <a:rect l="l" t="t" r="r" b="b"/>
                <a:pathLst>
                  <a:path w="220563" h="127281" extrusionOk="0">
                    <a:moveTo>
                      <a:pt x="96709" y="124428"/>
                    </a:moveTo>
                    <a:lnTo>
                      <a:pt x="5078" y="71469"/>
                    </a:lnTo>
                    <a:cubicBezTo>
                      <a:pt x="-2447" y="67183"/>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12"/>
              <p:cNvSpPr/>
              <p:nvPr/>
            </p:nvSpPr>
            <p:spPr>
              <a:xfrm>
                <a:off x="5764856" y="3511602"/>
                <a:ext cx="220517" cy="127307"/>
              </a:xfrm>
              <a:custGeom>
                <a:avLst/>
                <a:gdLst/>
                <a:ahLst/>
                <a:cxnLst/>
                <a:rect l="l" t="t" r="r" b="b"/>
                <a:pathLst>
                  <a:path w="220517" h="127307" extrusionOk="0">
                    <a:moveTo>
                      <a:pt x="96733"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7"/>
                      <a:pt x="221987" y="67702"/>
                      <a:pt x="213414" y="72655"/>
                    </a:cubicBezTo>
                    <a:lnTo>
                      <a:pt x="125880" y="123233"/>
                    </a:lnTo>
                    <a:cubicBezTo>
                      <a:pt x="116898" y="128234"/>
                      <a:pt x="106077" y="128652"/>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12"/>
              <p:cNvSpPr/>
              <p:nvPr/>
            </p:nvSpPr>
            <p:spPr>
              <a:xfrm>
                <a:off x="5894611" y="3586162"/>
                <a:ext cx="220563" cy="127549"/>
              </a:xfrm>
              <a:custGeom>
                <a:avLst/>
                <a:gdLst/>
                <a:ahLst/>
                <a:cxnLst/>
                <a:rect l="l" t="t" r="r" b="b"/>
                <a:pathLst>
                  <a:path w="220563" h="127549" extrusionOk="0">
                    <a:moveTo>
                      <a:pt x="96613" y="124777"/>
                    </a:moveTo>
                    <a:lnTo>
                      <a:pt x="5078" y="71437"/>
                    </a:lnTo>
                    <a:cubicBezTo>
                      <a:pt x="-2447" y="67151"/>
                      <a:pt x="-1494" y="59626"/>
                      <a:pt x="7174" y="54578"/>
                    </a:cubicBezTo>
                    <a:lnTo>
                      <a:pt x="94613" y="4096"/>
                    </a:lnTo>
                    <a:cubicBezTo>
                      <a:pt x="103624" y="-886"/>
                      <a:pt x="114454" y="-1353"/>
                      <a:pt x="123855" y="2857"/>
                    </a:cubicBezTo>
                    <a:lnTo>
                      <a:pt x="215485" y="55816"/>
                    </a:lnTo>
                    <a:cubicBezTo>
                      <a:pt x="223010" y="60103"/>
                      <a:pt x="222058" y="67722"/>
                      <a:pt x="213390" y="72676"/>
                    </a:cubicBezTo>
                    <a:lnTo>
                      <a:pt x="125950" y="123158"/>
                    </a:lnTo>
                    <a:cubicBezTo>
                      <a:pt x="116997" y="128378"/>
                      <a:pt x="106081" y="128978"/>
                      <a:pt x="96613" y="12477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12"/>
              <p:cNvSpPr/>
              <p:nvPr/>
            </p:nvSpPr>
            <p:spPr>
              <a:xfrm>
                <a:off x="6024246" y="3661473"/>
                <a:ext cx="220563" cy="127238"/>
              </a:xfrm>
              <a:custGeom>
                <a:avLst/>
                <a:gdLst/>
                <a:ahLst/>
                <a:cxnLst/>
                <a:rect l="l" t="t" r="r" b="b"/>
                <a:pathLst>
                  <a:path w="220563" h="127238" extrusionOk="0">
                    <a:moveTo>
                      <a:pt x="96899" y="124428"/>
                    </a:moveTo>
                    <a:lnTo>
                      <a:pt x="5078" y="71469"/>
                    </a:lnTo>
                    <a:cubicBezTo>
                      <a:pt x="-2447" y="67183"/>
                      <a:pt x="-1494" y="59563"/>
                      <a:pt x="7174" y="54610"/>
                    </a:cubicBezTo>
                    <a:lnTo>
                      <a:pt x="94613" y="4127"/>
                    </a:lnTo>
                    <a:cubicBezTo>
                      <a:pt x="103576" y="-902"/>
                      <a:pt x="114397" y="-1359"/>
                      <a:pt x="123760" y="2889"/>
                    </a:cubicBezTo>
                    <a:lnTo>
                      <a:pt x="215485" y="55848"/>
                    </a:lnTo>
                    <a:cubicBezTo>
                      <a:pt x="223010" y="60134"/>
                      <a:pt x="222058" y="67659"/>
                      <a:pt x="213390" y="72707"/>
                    </a:cubicBezTo>
                    <a:lnTo>
                      <a:pt x="125855" y="123190"/>
                    </a:lnTo>
                    <a:cubicBezTo>
                      <a:pt x="116930" y="128114"/>
                      <a:pt x="106215" y="128571"/>
                      <a:pt x="9689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12"/>
              <p:cNvSpPr/>
              <p:nvPr/>
            </p:nvSpPr>
            <p:spPr>
              <a:xfrm>
                <a:off x="6154238" y="3736400"/>
                <a:ext cx="220517" cy="127300"/>
              </a:xfrm>
              <a:custGeom>
                <a:avLst/>
                <a:gdLst/>
                <a:ahLst/>
                <a:cxnLst/>
                <a:rect l="l" t="t" r="r" b="b"/>
                <a:pathLst>
                  <a:path w="220517" h="127300" extrusionOk="0">
                    <a:moveTo>
                      <a:pt x="96733" y="124368"/>
                    </a:moveTo>
                    <a:lnTo>
                      <a:pt x="5007" y="71504"/>
                    </a:lnTo>
                    <a:cubicBezTo>
                      <a:pt x="-2422" y="67123"/>
                      <a:pt x="-1470" y="59598"/>
                      <a:pt x="7103" y="54645"/>
                    </a:cubicBezTo>
                    <a:lnTo>
                      <a:pt x="94637" y="4163"/>
                    </a:lnTo>
                    <a:cubicBezTo>
                      <a:pt x="103591" y="-914"/>
                      <a:pt x="114430" y="-1371"/>
                      <a:pt x="123784" y="2924"/>
                    </a:cubicBezTo>
                    <a:lnTo>
                      <a:pt x="215510" y="55884"/>
                    </a:lnTo>
                    <a:cubicBezTo>
                      <a:pt x="222939" y="60170"/>
                      <a:pt x="221987" y="67694"/>
                      <a:pt x="213414" y="72647"/>
                    </a:cubicBezTo>
                    <a:lnTo>
                      <a:pt x="125879" y="123225"/>
                    </a:lnTo>
                    <a:cubicBezTo>
                      <a:pt x="116897"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12"/>
              <p:cNvSpPr/>
              <p:nvPr/>
            </p:nvSpPr>
            <p:spPr>
              <a:xfrm>
                <a:off x="6283993" y="3811354"/>
                <a:ext cx="220563" cy="127264"/>
              </a:xfrm>
              <a:custGeom>
                <a:avLst/>
                <a:gdLst/>
                <a:ahLst/>
                <a:cxnLst/>
                <a:rect l="l" t="t" r="r" b="b"/>
                <a:pathLst>
                  <a:path w="220563" h="127264" extrusionOk="0">
                    <a:moveTo>
                      <a:pt x="96709" y="124376"/>
                    </a:moveTo>
                    <a:lnTo>
                      <a:pt x="5078" y="71417"/>
                    </a:lnTo>
                    <a:cubicBezTo>
                      <a:pt x="-2446" y="67131"/>
                      <a:pt x="-1494" y="59606"/>
                      <a:pt x="7174" y="54558"/>
                    </a:cubicBezTo>
                    <a:lnTo>
                      <a:pt x="94613" y="4075"/>
                    </a:lnTo>
                    <a:cubicBezTo>
                      <a:pt x="103624" y="-925"/>
                      <a:pt x="114482" y="-1345"/>
                      <a:pt x="123855" y="2932"/>
                    </a:cubicBezTo>
                    <a:lnTo>
                      <a:pt x="215485" y="55796"/>
                    </a:lnTo>
                    <a:cubicBezTo>
                      <a:pt x="223010" y="60177"/>
                      <a:pt x="222058" y="67702"/>
                      <a:pt x="213390" y="72655"/>
                    </a:cubicBezTo>
                    <a:lnTo>
                      <a:pt x="125950" y="123138"/>
                    </a:lnTo>
                    <a:cubicBezTo>
                      <a:pt x="116949" y="128167"/>
                      <a:pt x="106100" y="128624"/>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12"/>
              <p:cNvSpPr/>
              <p:nvPr/>
            </p:nvSpPr>
            <p:spPr>
              <a:xfrm>
                <a:off x="6413794" y="3886299"/>
                <a:ext cx="220517" cy="127246"/>
              </a:xfrm>
              <a:custGeom>
                <a:avLst/>
                <a:gdLst/>
                <a:ahLst/>
                <a:cxnLst/>
                <a:rect l="l" t="t" r="r" b="b"/>
                <a:pathLst>
                  <a:path w="220517" h="127246" extrusionOk="0">
                    <a:moveTo>
                      <a:pt x="96733" y="124393"/>
                    </a:moveTo>
                    <a:lnTo>
                      <a:pt x="5008" y="71434"/>
                    </a:lnTo>
                    <a:cubicBezTo>
                      <a:pt x="-2422" y="67147"/>
                      <a:pt x="-1470" y="59622"/>
                      <a:pt x="7103" y="54574"/>
                    </a:cubicBezTo>
                    <a:lnTo>
                      <a:pt x="94638" y="4092"/>
                    </a:lnTo>
                    <a:cubicBezTo>
                      <a:pt x="103610" y="-890"/>
                      <a:pt x="114412" y="-1347"/>
                      <a:pt x="123784" y="2854"/>
                    </a:cubicBezTo>
                    <a:lnTo>
                      <a:pt x="215510" y="55813"/>
                    </a:lnTo>
                    <a:cubicBezTo>
                      <a:pt x="222939" y="60099"/>
                      <a:pt x="221987" y="67623"/>
                      <a:pt x="213414" y="72672"/>
                    </a:cubicBezTo>
                    <a:lnTo>
                      <a:pt x="125880" y="123154"/>
                    </a:lnTo>
                    <a:cubicBezTo>
                      <a:pt x="116898" y="128136"/>
                      <a:pt x="106096" y="128593"/>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12"/>
              <p:cNvSpPr/>
              <p:nvPr/>
            </p:nvSpPr>
            <p:spPr>
              <a:xfrm>
                <a:off x="6543549" y="3961225"/>
                <a:ext cx="220563" cy="127264"/>
              </a:xfrm>
              <a:custGeom>
                <a:avLst/>
                <a:gdLst/>
                <a:ahLst/>
                <a:cxnLst/>
                <a:rect l="l" t="t" r="r" b="b"/>
                <a:pathLst>
                  <a:path w="220563" h="127264" extrusionOk="0">
                    <a:moveTo>
                      <a:pt x="96709" y="124333"/>
                    </a:moveTo>
                    <a:lnTo>
                      <a:pt x="5078" y="71469"/>
                    </a:lnTo>
                    <a:cubicBezTo>
                      <a:pt x="-2446" y="67087"/>
                      <a:pt x="-1494" y="59563"/>
                      <a:pt x="7174" y="54609"/>
                    </a:cubicBezTo>
                    <a:lnTo>
                      <a:pt x="94613" y="4127"/>
                    </a:lnTo>
                    <a:cubicBezTo>
                      <a:pt x="103614" y="-902"/>
                      <a:pt x="114463" y="-1359"/>
                      <a:pt x="123855" y="2889"/>
                    </a:cubicBezTo>
                    <a:lnTo>
                      <a:pt x="215485" y="55848"/>
                    </a:lnTo>
                    <a:cubicBezTo>
                      <a:pt x="223010" y="60134"/>
                      <a:pt x="222058" y="67659"/>
                      <a:pt x="213390" y="72612"/>
                    </a:cubicBezTo>
                    <a:lnTo>
                      <a:pt x="125950" y="123190"/>
                    </a:lnTo>
                    <a:cubicBezTo>
                      <a:pt x="116940" y="128190"/>
                      <a:pt x="106081" y="128609"/>
                      <a:pt x="96709"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12"/>
              <p:cNvSpPr/>
              <p:nvPr/>
            </p:nvSpPr>
            <p:spPr>
              <a:xfrm>
                <a:off x="6673375" y="4036144"/>
                <a:ext cx="220524" cy="127300"/>
              </a:xfrm>
              <a:custGeom>
                <a:avLst/>
                <a:gdLst/>
                <a:ahLst/>
                <a:cxnLst/>
                <a:rect l="l" t="t" r="r" b="b"/>
                <a:pathLst>
                  <a:path w="220524" h="127300" extrusionOk="0">
                    <a:moveTo>
                      <a:pt x="96709" y="124376"/>
                    </a:moveTo>
                    <a:lnTo>
                      <a:pt x="5078" y="71417"/>
                    </a:lnTo>
                    <a:cubicBezTo>
                      <a:pt x="-2447" y="67131"/>
                      <a:pt x="-1494" y="59606"/>
                      <a:pt x="7174" y="54653"/>
                    </a:cubicBezTo>
                    <a:lnTo>
                      <a:pt x="94613" y="4075"/>
                    </a:lnTo>
                    <a:cubicBezTo>
                      <a:pt x="103595" y="-926"/>
                      <a:pt x="114416" y="-1344"/>
                      <a:pt x="123760" y="2932"/>
                    </a:cubicBezTo>
                    <a:lnTo>
                      <a:pt x="215485" y="55796"/>
                    </a:lnTo>
                    <a:cubicBezTo>
                      <a:pt x="222915" y="60177"/>
                      <a:pt x="222058" y="67702"/>
                      <a:pt x="213390" y="72655"/>
                    </a:cubicBezTo>
                    <a:lnTo>
                      <a:pt x="125855" y="123138"/>
                    </a:lnTo>
                    <a:cubicBezTo>
                      <a:pt x="116902" y="128215"/>
                      <a:pt x="106062"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12"/>
              <p:cNvSpPr/>
              <p:nvPr/>
            </p:nvSpPr>
            <p:spPr>
              <a:xfrm>
                <a:off x="6803525" y="4111089"/>
                <a:ext cx="283033" cy="163345"/>
              </a:xfrm>
              <a:custGeom>
                <a:avLst/>
                <a:gdLst/>
                <a:ahLst/>
                <a:cxnLst/>
                <a:rect l="l" t="t" r="r" b="b"/>
                <a:pathLst>
                  <a:path w="283033" h="163345" extrusionOk="0">
                    <a:moveTo>
                      <a:pt x="159249" y="160492"/>
                    </a:moveTo>
                    <a:lnTo>
                      <a:pt x="5039" y="71433"/>
                    </a:lnTo>
                    <a:cubicBezTo>
                      <a:pt x="-2390" y="67147"/>
                      <a:pt x="-1533" y="59622"/>
                      <a:pt x="7135" y="54574"/>
                    </a:cubicBezTo>
                    <a:lnTo>
                      <a:pt x="94670" y="4092"/>
                    </a:lnTo>
                    <a:cubicBezTo>
                      <a:pt x="103652" y="-890"/>
                      <a:pt x="114453" y="-1347"/>
                      <a:pt x="123816" y="2854"/>
                    </a:cubicBezTo>
                    <a:lnTo>
                      <a:pt x="278026" y="91912"/>
                    </a:lnTo>
                    <a:cubicBezTo>
                      <a:pt x="285455" y="96198"/>
                      <a:pt x="284503" y="103723"/>
                      <a:pt x="275930" y="108772"/>
                    </a:cubicBezTo>
                    <a:lnTo>
                      <a:pt x="188396" y="159254"/>
                    </a:lnTo>
                    <a:cubicBezTo>
                      <a:pt x="179414" y="164236"/>
                      <a:pt x="168612" y="164693"/>
                      <a:pt x="159249" y="1604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12"/>
              <p:cNvSpPr/>
              <p:nvPr/>
            </p:nvSpPr>
            <p:spPr>
              <a:xfrm>
                <a:off x="5182617" y="3320721"/>
                <a:ext cx="220563" cy="127308"/>
              </a:xfrm>
              <a:custGeom>
                <a:avLst/>
                <a:gdLst/>
                <a:ahLst/>
                <a:cxnLst/>
                <a:rect l="l" t="t" r="r" b="b"/>
                <a:pathLst>
                  <a:path w="220563" h="127308" extrusionOk="0">
                    <a:moveTo>
                      <a:pt x="96804"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5950" y="123233"/>
                    </a:lnTo>
                    <a:cubicBezTo>
                      <a:pt x="116968" y="128234"/>
                      <a:pt x="106148" y="128653"/>
                      <a:pt x="9680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12"/>
              <p:cNvSpPr/>
              <p:nvPr/>
            </p:nvSpPr>
            <p:spPr>
              <a:xfrm>
                <a:off x="5312634" y="3395587"/>
                <a:ext cx="220563" cy="127548"/>
              </a:xfrm>
              <a:custGeom>
                <a:avLst/>
                <a:gdLst/>
                <a:ahLst/>
                <a:cxnLst/>
                <a:rect l="l" t="t" r="r" b="b"/>
                <a:pathLst>
                  <a:path w="220563" h="127548" extrusionOk="0">
                    <a:moveTo>
                      <a:pt x="96709" y="12456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6141" y="123424"/>
                    </a:lnTo>
                    <a:cubicBezTo>
                      <a:pt x="117073" y="128491"/>
                      <a:pt x="106138" y="128910"/>
                      <a:pt x="96709" y="1245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12"/>
              <p:cNvSpPr/>
              <p:nvPr/>
            </p:nvSpPr>
            <p:spPr>
              <a:xfrm>
                <a:off x="5442650" y="3470843"/>
                <a:ext cx="220563" cy="127300"/>
              </a:xfrm>
              <a:custGeom>
                <a:avLst/>
                <a:gdLst/>
                <a:ahLst/>
                <a:cxnLst/>
                <a:rect l="l" t="t" r="r" b="b"/>
                <a:pathLst>
                  <a:path w="220563" h="127300" extrusionOk="0">
                    <a:moveTo>
                      <a:pt x="96709" y="124368"/>
                    </a:moveTo>
                    <a:lnTo>
                      <a:pt x="5078" y="71504"/>
                    </a:lnTo>
                    <a:cubicBezTo>
                      <a:pt x="-2447" y="67123"/>
                      <a:pt x="-1494" y="59598"/>
                      <a:pt x="7174" y="54645"/>
                    </a:cubicBezTo>
                    <a:lnTo>
                      <a:pt x="94613" y="4163"/>
                    </a:lnTo>
                    <a:cubicBezTo>
                      <a:pt x="103595" y="-914"/>
                      <a:pt x="114473" y="-1371"/>
                      <a:pt x="123855" y="2924"/>
                    </a:cubicBezTo>
                    <a:lnTo>
                      <a:pt x="215485" y="55883"/>
                    </a:lnTo>
                    <a:cubicBezTo>
                      <a:pt x="223010" y="60170"/>
                      <a:pt x="222058" y="67694"/>
                      <a:pt x="213390" y="72647"/>
                    </a:cubicBezTo>
                    <a:lnTo>
                      <a:pt x="125950" y="123225"/>
                    </a:lnTo>
                    <a:cubicBezTo>
                      <a:pt x="116940" y="128226"/>
                      <a:pt x="106081" y="128645"/>
                      <a:pt x="96709"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12"/>
              <p:cNvSpPr/>
              <p:nvPr/>
            </p:nvSpPr>
            <p:spPr>
              <a:xfrm>
                <a:off x="5572666" y="3545935"/>
                <a:ext cx="220563" cy="127264"/>
              </a:xfrm>
              <a:custGeom>
                <a:avLst/>
                <a:gdLst/>
                <a:ahLst/>
                <a:cxnLst/>
                <a:rect l="l" t="t" r="r" b="b"/>
                <a:pathLst>
                  <a:path w="220563" h="127264" extrusionOk="0">
                    <a:moveTo>
                      <a:pt x="96709" y="124333"/>
                    </a:moveTo>
                    <a:lnTo>
                      <a:pt x="5078" y="71469"/>
                    </a:lnTo>
                    <a:cubicBezTo>
                      <a:pt x="-2447" y="67087"/>
                      <a:pt x="-1494" y="59563"/>
                      <a:pt x="7174" y="54610"/>
                    </a:cubicBezTo>
                    <a:lnTo>
                      <a:pt x="94613" y="4127"/>
                    </a:lnTo>
                    <a:cubicBezTo>
                      <a:pt x="103614" y="-902"/>
                      <a:pt x="114463" y="-1359"/>
                      <a:pt x="123855" y="2889"/>
                    </a:cubicBezTo>
                    <a:lnTo>
                      <a:pt x="215485" y="55848"/>
                    </a:lnTo>
                    <a:cubicBezTo>
                      <a:pt x="223010" y="60134"/>
                      <a:pt x="222058" y="67659"/>
                      <a:pt x="213390" y="72612"/>
                    </a:cubicBezTo>
                    <a:lnTo>
                      <a:pt x="125950" y="123190"/>
                    </a:lnTo>
                    <a:cubicBezTo>
                      <a:pt x="116940" y="128190"/>
                      <a:pt x="106081" y="128609"/>
                      <a:pt x="96709"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12"/>
              <p:cNvSpPr/>
              <p:nvPr/>
            </p:nvSpPr>
            <p:spPr>
              <a:xfrm>
                <a:off x="5701635" y="3620377"/>
                <a:ext cx="220563" cy="127300"/>
              </a:xfrm>
              <a:custGeom>
                <a:avLst/>
                <a:gdLst/>
                <a:ahLst/>
                <a:cxnLst/>
                <a:rect l="l" t="t" r="r" b="b"/>
                <a:pathLst>
                  <a:path w="220563" h="127300" extrusionOk="0">
                    <a:moveTo>
                      <a:pt x="96709" y="124376"/>
                    </a:moveTo>
                    <a:lnTo>
                      <a:pt x="5078" y="71417"/>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138"/>
                    </a:lnTo>
                    <a:cubicBezTo>
                      <a:pt x="116968" y="128215"/>
                      <a:pt x="106091"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97;p12"/>
              <p:cNvSpPr/>
              <p:nvPr/>
            </p:nvSpPr>
            <p:spPr>
              <a:xfrm>
                <a:off x="5831651" y="3695149"/>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98;p12"/>
              <p:cNvSpPr/>
              <p:nvPr/>
            </p:nvSpPr>
            <p:spPr>
              <a:xfrm>
                <a:off x="5961667" y="3770491"/>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12"/>
              <p:cNvSpPr/>
              <p:nvPr/>
            </p:nvSpPr>
            <p:spPr>
              <a:xfrm>
                <a:off x="6091683" y="3845548"/>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595" y="-925"/>
                      <a:pt x="114416" y="-1345"/>
                      <a:pt x="123760" y="2932"/>
                    </a:cubicBezTo>
                    <a:lnTo>
                      <a:pt x="215486" y="55796"/>
                    </a:lnTo>
                    <a:cubicBezTo>
                      <a:pt x="223010" y="60177"/>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12"/>
              <p:cNvSpPr/>
              <p:nvPr/>
            </p:nvSpPr>
            <p:spPr>
              <a:xfrm>
                <a:off x="6221700" y="3920605"/>
                <a:ext cx="220524" cy="127307"/>
              </a:xfrm>
              <a:custGeom>
                <a:avLst/>
                <a:gdLst/>
                <a:ahLst/>
                <a:cxnLst/>
                <a:rect l="l" t="t" r="r" b="b"/>
                <a:pathLst>
                  <a:path w="220524" h="127307" extrusionOk="0">
                    <a:moveTo>
                      <a:pt x="96709" y="124376"/>
                    </a:moveTo>
                    <a:lnTo>
                      <a:pt x="5078" y="71512"/>
                    </a:lnTo>
                    <a:cubicBezTo>
                      <a:pt x="-2447" y="67131"/>
                      <a:pt x="-1494" y="59606"/>
                      <a:pt x="7174" y="54653"/>
                    </a:cubicBezTo>
                    <a:lnTo>
                      <a:pt x="94613" y="4075"/>
                    </a:lnTo>
                    <a:cubicBezTo>
                      <a:pt x="103595" y="-925"/>
                      <a:pt x="114416" y="-1345"/>
                      <a:pt x="123760" y="2932"/>
                    </a:cubicBezTo>
                    <a:lnTo>
                      <a:pt x="215485" y="55891"/>
                    </a:lnTo>
                    <a:cubicBezTo>
                      <a:pt x="222915" y="60177"/>
                      <a:pt x="222058" y="67702"/>
                      <a:pt x="213390" y="72655"/>
                    </a:cubicBezTo>
                    <a:lnTo>
                      <a:pt x="125855" y="123233"/>
                    </a:lnTo>
                    <a:cubicBezTo>
                      <a:pt x="116873" y="128234"/>
                      <a:pt x="106053" y="12865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12"/>
              <p:cNvSpPr/>
              <p:nvPr/>
            </p:nvSpPr>
            <p:spPr>
              <a:xfrm>
                <a:off x="6351691" y="3995706"/>
                <a:ext cx="220549" cy="127264"/>
              </a:xfrm>
              <a:custGeom>
                <a:avLst/>
                <a:gdLst/>
                <a:ahLst/>
                <a:cxnLst/>
                <a:rect l="l" t="t" r="r" b="b"/>
                <a:pathLst>
                  <a:path w="220549" h="127264" extrusionOk="0">
                    <a:moveTo>
                      <a:pt x="96733" y="124333"/>
                    </a:moveTo>
                    <a:lnTo>
                      <a:pt x="5007" y="71469"/>
                    </a:lnTo>
                    <a:cubicBezTo>
                      <a:pt x="-2422" y="67087"/>
                      <a:pt x="-1470" y="59563"/>
                      <a:pt x="7103" y="54610"/>
                    </a:cubicBezTo>
                    <a:lnTo>
                      <a:pt x="94638" y="4127"/>
                    </a:lnTo>
                    <a:cubicBezTo>
                      <a:pt x="103601" y="-902"/>
                      <a:pt x="114421" y="-1359"/>
                      <a:pt x="123784" y="2889"/>
                    </a:cubicBezTo>
                    <a:lnTo>
                      <a:pt x="215510" y="55848"/>
                    </a:lnTo>
                    <a:cubicBezTo>
                      <a:pt x="222939" y="60134"/>
                      <a:pt x="222082" y="67659"/>
                      <a:pt x="213414" y="72612"/>
                    </a:cubicBezTo>
                    <a:lnTo>
                      <a:pt x="125880" y="123190"/>
                    </a:lnTo>
                    <a:cubicBezTo>
                      <a:pt x="116898" y="128190"/>
                      <a:pt x="106077" y="128609"/>
                      <a:pt x="96733"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12"/>
              <p:cNvSpPr/>
              <p:nvPr/>
            </p:nvSpPr>
            <p:spPr>
              <a:xfrm>
                <a:off x="6481517" y="4070763"/>
                <a:ext cx="220517" cy="127215"/>
              </a:xfrm>
              <a:custGeom>
                <a:avLst/>
                <a:gdLst/>
                <a:ahLst/>
                <a:cxnLst/>
                <a:rect l="l" t="t" r="r" b="b"/>
                <a:pathLst>
                  <a:path w="220517" h="127215" extrusionOk="0">
                    <a:moveTo>
                      <a:pt x="96924" y="124333"/>
                    </a:moveTo>
                    <a:lnTo>
                      <a:pt x="5007" y="71469"/>
                    </a:lnTo>
                    <a:cubicBezTo>
                      <a:pt x="-2422" y="67087"/>
                      <a:pt x="-1470" y="59563"/>
                      <a:pt x="7103" y="54609"/>
                    </a:cubicBezTo>
                    <a:lnTo>
                      <a:pt x="94638" y="4127"/>
                    </a:lnTo>
                    <a:cubicBezTo>
                      <a:pt x="103601" y="-902"/>
                      <a:pt x="114421" y="-1359"/>
                      <a:pt x="123784" y="2889"/>
                    </a:cubicBezTo>
                    <a:lnTo>
                      <a:pt x="215510" y="55848"/>
                    </a:lnTo>
                    <a:cubicBezTo>
                      <a:pt x="222939" y="60134"/>
                      <a:pt x="221987" y="67659"/>
                      <a:pt x="213414" y="72612"/>
                    </a:cubicBezTo>
                    <a:lnTo>
                      <a:pt x="125880" y="123190"/>
                    </a:lnTo>
                    <a:cubicBezTo>
                      <a:pt x="116955" y="128124"/>
                      <a:pt x="106210" y="128543"/>
                      <a:pt x="96924"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12"/>
              <p:cNvSpPr/>
              <p:nvPr/>
            </p:nvSpPr>
            <p:spPr>
              <a:xfrm>
                <a:off x="6611724" y="4145820"/>
                <a:ext cx="220517" cy="127281"/>
              </a:xfrm>
              <a:custGeom>
                <a:avLst/>
                <a:gdLst/>
                <a:ahLst/>
                <a:cxnLst/>
                <a:rect l="l" t="t" r="r" b="b"/>
                <a:pathLst>
                  <a:path w="220517" h="127281" extrusionOk="0">
                    <a:moveTo>
                      <a:pt x="96733" y="124428"/>
                    </a:moveTo>
                    <a:lnTo>
                      <a:pt x="5007" y="71469"/>
                    </a:lnTo>
                    <a:cubicBezTo>
                      <a:pt x="-2422" y="67087"/>
                      <a:pt x="-1470" y="59563"/>
                      <a:pt x="7103" y="54610"/>
                    </a:cubicBezTo>
                    <a:lnTo>
                      <a:pt x="94637" y="4127"/>
                    </a:lnTo>
                    <a:cubicBezTo>
                      <a:pt x="103601" y="-902"/>
                      <a:pt x="114421" y="-1359"/>
                      <a:pt x="123784" y="2889"/>
                    </a:cubicBezTo>
                    <a:lnTo>
                      <a:pt x="215510" y="55848"/>
                    </a:lnTo>
                    <a:cubicBezTo>
                      <a:pt x="222939" y="60134"/>
                      <a:pt x="221987" y="67659"/>
                      <a:pt x="213414" y="72707"/>
                    </a:cubicBezTo>
                    <a:lnTo>
                      <a:pt x="125879" y="123190"/>
                    </a:lnTo>
                    <a:cubicBezTo>
                      <a:pt x="116897"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12"/>
              <p:cNvSpPr/>
              <p:nvPr/>
            </p:nvSpPr>
            <p:spPr>
              <a:xfrm>
                <a:off x="4990117" y="3209572"/>
                <a:ext cx="283047" cy="163399"/>
              </a:xfrm>
              <a:custGeom>
                <a:avLst/>
                <a:gdLst/>
                <a:ahLst/>
                <a:cxnLst/>
                <a:rect l="l" t="t" r="r" b="b"/>
                <a:pathLst>
                  <a:path w="283047" h="163399" extrusionOk="0">
                    <a:moveTo>
                      <a:pt x="159288" y="160468"/>
                    </a:moveTo>
                    <a:lnTo>
                      <a:pt x="5078" y="71504"/>
                    </a:lnTo>
                    <a:cubicBezTo>
                      <a:pt x="-2447" y="67123"/>
                      <a:pt x="-1494" y="59598"/>
                      <a:pt x="7174" y="54645"/>
                    </a:cubicBezTo>
                    <a:lnTo>
                      <a:pt x="94613" y="4163"/>
                    </a:lnTo>
                    <a:cubicBezTo>
                      <a:pt x="103595" y="-914"/>
                      <a:pt x="114473" y="-1371"/>
                      <a:pt x="123855" y="2924"/>
                    </a:cubicBezTo>
                    <a:lnTo>
                      <a:pt x="277969" y="91888"/>
                    </a:lnTo>
                    <a:cubicBezTo>
                      <a:pt x="285494" y="96269"/>
                      <a:pt x="284542" y="103794"/>
                      <a:pt x="275874" y="108747"/>
                    </a:cubicBezTo>
                    <a:lnTo>
                      <a:pt x="188434" y="159325"/>
                    </a:lnTo>
                    <a:cubicBezTo>
                      <a:pt x="179452" y="164325"/>
                      <a:pt x="168632" y="164745"/>
                      <a:pt x="159288" y="1604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12"/>
              <p:cNvSpPr/>
              <p:nvPr/>
            </p:nvSpPr>
            <p:spPr>
              <a:xfrm>
                <a:off x="6648640" y="4220618"/>
                <a:ext cx="313122" cy="199558"/>
              </a:xfrm>
              <a:custGeom>
                <a:avLst/>
                <a:gdLst/>
                <a:ahLst/>
                <a:cxnLst/>
                <a:rect l="l" t="t" r="r" b="b"/>
                <a:pathLst>
                  <a:path w="313122" h="199558" extrusionOk="0">
                    <a:moveTo>
                      <a:pt x="307467" y="56107"/>
                    </a:moveTo>
                    <a:lnTo>
                      <a:pt x="215836" y="3243"/>
                    </a:lnTo>
                    <a:cubicBezTo>
                      <a:pt x="207274" y="-1081"/>
                      <a:pt x="197158" y="-1081"/>
                      <a:pt x="188595" y="3243"/>
                    </a:cubicBezTo>
                    <a:lnTo>
                      <a:pt x="96107" y="56107"/>
                    </a:lnTo>
                    <a:cubicBezTo>
                      <a:pt x="91764" y="57564"/>
                      <a:pt x="89430" y="62260"/>
                      <a:pt x="90878" y="66594"/>
                    </a:cubicBezTo>
                    <a:cubicBezTo>
                      <a:pt x="91707" y="69061"/>
                      <a:pt x="93640" y="70994"/>
                      <a:pt x="96107" y="71823"/>
                    </a:cubicBezTo>
                    <a:lnTo>
                      <a:pt x="103442" y="76014"/>
                    </a:lnTo>
                    <a:cubicBezTo>
                      <a:pt x="107442" y="77329"/>
                      <a:pt x="109614" y="81634"/>
                      <a:pt x="108299" y="85635"/>
                    </a:cubicBezTo>
                    <a:cubicBezTo>
                      <a:pt x="107547" y="87930"/>
                      <a:pt x="105737" y="89740"/>
                      <a:pt x="103442" y="90492"/>
                    </a:cubicBezTo>
                    <a:lnTo>
                      <a:pt x="5715" y="146880"/>
                    </a:lnTo>
                    <a:cubicBezTo>
                      <a:pt x="-1905" y="151262"/>
                      <a:pt x="-1905" y="158310"/>
                      <a:pt x="5715" y="162596"/>
                    </a:cubicBezTo>
                    <a:lnTo>
                      <a:pt x="64103" y="196315"/>
                    </a:lnTo>
                    <a:cubicBezTo>
                      <a:pt x="72666" y="200639"/>
                      <a:pt x="82782" y="200639"/>
                      <a:pt x="91345" y="196315"/>
                    </a:cubicBezTo>
                    <a:lnTo>
                      <a:pt x="182690" y="143546"/>
                    </a:lnTo>
                    <a:lnTo>
                      <a:pt x="201740" y="132593"/>
                    </a:lnTo>
                    <a:lnTo>
                      <a:pt x="215360" y="124782"/>
                    </a:lnTo>
                    <a:lnTo>
                      <a:pt x="229076" y="116877"/>
                    </a:lnTo>
                    <a:lnTo>
                      <a:pt x="307848" y="71347"/>
                    </a:lnTo>
                    <a:cubicBezTo>
                      <a:pt x="314896" y="67061"/>
                      <a:pt x="314992" y="60108"/>
                      <a:pt x="307467" y="5610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12"/>
              <p:cNvSpPr/>
              <p:nvPr/>
            </p:nvSpPr>
            <p:spPr>
              <a:xfrm>
                <a:off x="4613284" y="3427765"/>
                <a:ext cx="220517" cy="127281"/>
              </a:xfrm>
              <a:custGeom>
                <a:avLst/>
                <a:gdLst/>
                <a:ahLst/>
                <a:cxnLst/>
                <a:rect l="l" t="t" r="r" b="b"/>
                <a:pathLst>
                  <a:path w="220517" h="127281" extrusionOk="0">
                    <a:moveTo>
                      <a:pt x="96733" y="124392"/>
                    </a:moveTo>
                    <a:lnTo>
                      <a:pt x="5007" y="71433"/>
                    </a:lnTo>
                    <a:cubicBezTo>
                      <a:pt x="-2422" y="67147"/>
                      <a:pt x="-1470" y="59623"/>
                      <a:pt x="7103" y="54574"/>
                    </a:cubicBezTo>
                    <a:lnTo>
                      <a:pt x="94638" y="4092"/>
                    </a:lnTo>
                    <a:cubicBezTo>
                      <a:pt x="103620" y="-890"/>
                      <a:pt x="114421" y="-1347"/>
                      <a:pt x="123784" y="2853"/>
                    </a:cubicBezTo>
                    <a:lnTo>
                      <a:pt x="215510" y="55812"/>
                    </a:lnTo>
                    <a:cubicBezTo>
                      <a:pt x="222939" y="60194"/>
                      <a:pt x="221987" y="67719"/>
                      <a:pt x="213414" y="72672"/>
                    </a:cubicBezTo>
                    <a:lnTo>
                      <a:pt x="125880" y="123154"/>
                    </a:lnTo>
                    <a:cubicBezTo>
                      <a:pt x="116917"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12"/>
              <p:cNvSpPr/>
              <p:nvPr/>
            </p:nvSpPr>
            <p:spPr>
              <a:xfrm>
                <a:off x="4742658" y="3502501"/>
                <a:ext cx="220563" cy="127281"/>
              </a:xfrm>
              <a:custGeom>
                <a:avLst/>
                <a:gdLst/>
                <a:ahLst/>
                <a:cxnLst/>
                <a:rect l="l" t="t" r="r" b="b"/>
                <a:pathLst>
                  <a:path w="220563" h="127281" extrusionOk="0">
                    <a:moveTo>
                      <a:pt x="96709" y="124428"/>
                    </a:moveTo>
                    <a:lnTo>
                      <a:pt x="5078" y="71469"/>
                    </a:lnTo>
                    <a:cubicBezTo>
                      <a:pt x="-2447" y="67087"/>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12"/>
              <p:cNvSpPr/>
              <p:nvPr/>
            </p:nvSpPr>
            <p:spPr>
              <a:xfrm>
                <a:off x="4871721" y="3577213"/>
                <a:ext cx="220563" cy="127189"/>
              </a:xfrm>
              <a:custGeom>
                <a:avLst/>
                <a:gdLst/>
                <a:ahLst/>
                <a:cxnLst/>
                <a:rect l="l" t="t" r="r" b="b"/>
                <a:pathLst>
                  <a:path w="220563" h="127189" extrusionOk="0">
                    <a:moveTo>
                      <a:pt x="97090" y="124392"/>
                    </a:moveTo>
                    <a:lnTo>
                      <a:pt x="5078" y="71433"/>
                    </a:lnTo>
                    <a:cubicBezTo>
                      <a:pt x="-2447" y="67147"/>
                      <a:pt x="-1494" y="59623"/>
                      <a:pt x="7174" y="54574"/>
                    </a:cubicBezTo>
                    <a:lnTo>
                      <a:pt x="94613" y="4092"/>
                    </a:lnTo>
                    <a:cubicBezTo>
                      <a:pt x="103595" y="-890"/>
                      <a:pt x="114397" y="-1347"/>
                      <a:pt x="123760" y="2853"/>
                    </a:cubicBezTo>
                    <a:lnTo>
                      <a:pt x="215485" y="55813"/>
                    </a:lnTo>
                    <a:cubicBezTo>
                      <a:pt x="223010" y="60099"/>
                      <a:pt x="222058" y="67719"/>
                      <a:pt x="213390" y="72672"/>
                    </a:cubicBezTo>
                    <a:lnTo>
                      <a:pt x="125950" y="123154"/>
                    </a:lnTo>
                    <a:cubicBezTo>
                      <a:pt x="117054" y="128060"/>
                      <a:pt x="106376" y="128517"/>
                      <a:pt x="97090"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12"/>
              <p:cNvSpPr/>
              <p:nvPr/>
            </p:nvSpPr>
            <p:spPr>
              <a:xfrm>
                <a:off x="5974216" y="4213507"/>
                <a:ext cx="220549" cy="127300"/>
              </a:xfrm>
              <a:custGeom>
                <a:avLst/>
                <a:gdLst/>
                <a:ahLst/>
                <a:cxnLst/>
                <a:rect l="l" t="t" r="r" b="b"/>
                <a:pathLst>
                  <a:path w="220549" h="127300" extrusionOk="0">
                    <a:moveTo>
                      <a:pt x="96733" y="124368"/>
                    </a:moveTo>
                    <a:lnTo>
                      <a:pt x="5007" y="71504"/>
                    </a:lnTo>
                    <a:cubicBezTo>
                      <a:pt x="-2422" y="67123"/>
                      <a:pt x="-1470" y="59598"/>
                      <a:pt x="7103" y="54645"/>
                    </a:cubicBezTo>
                    <a:lnTo>
                      <a:pt x="94638" y="4162"/>
                    </a:lnTo>
                    <a:cubicBezTo>
                      <a:pt x="103591" y="-914"/>
                      <a:pt x="114430" y="-1371"/>
                      <a:pt x="123784" y="2924"/>
                    </a:cubicBezTo>
                    <a:lnTo>
                      <a:pt x="215510" y="55883"/>
                    </a:lnTo>
                    <a:cubicBezTo>
                      <a:pt x="222939" y="60170"/>
                      <a:pt x="222082" y="67694"/>
                      <a:pt x="213414" y="72647"/>
                    </a:cubicBezTo>
                    <a:lnTo>
                      <a:pt x="125879" y="123225"/>
                    </a:lnTo>
                    <a:cubicBezTo>
                      <a:pt x="116897"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12"/>
              <p:cNvSpPr/>
              <p:nvPr/>
            </p:nvSpPr>
            <p:spPr>
              <a:xfrm>
                <a:off x="6104041" y="4288254"/>
                <a:ext cx="220517" cy="127281"/>
              </a:xfrm>
              <a:custGeom>
                <a:avLst/>
                <a:gdLst/>
                <a:ahLst/>
                <a:cxnLst/>
                <a:rect l="l" t="t" r="r" b="b"/>
                <a:pathLst>
                  <a:path w="220517" h="127281" extrusionOk="0">
                    <a:moveTo>
                      <a:pt x="96733" y="124392"/>
                    </a:moveTo>
                    <a:lnTo>
                      <a:pt x="5007" y="71433"/>
                    </a:lnTo>
                    <a:cubicBezTo>
                      <a:pt x="-2422" y="67147"/>
                      <a:pt x="-1470" y="59622"/>
                      <a:pt x="7103" y="54574"/>
                    </a:cubicBezTo>
                    <a:lnTo>
                      <a:pt x="94638" y="4092"/>
                    </a:lnTo>
                    <a:cubicBezTo>
                      <a:pt x="103620" y="-890"/>
                      <a:pt x="114421" y="-1347"/>
                      <a:pt x="123784" y="2854"/>
                    </a:cubicBezTo>
                    <a:lnTo>
                      <a:pt x="215510" y="55813"/>
                    </a:lnTo>
                    <a:cubicBezTo>
                      <a:pt x="222939" y="60099"/>
                      <a:pt x="221987" y="67719"/>
                      <a:pt x="213414" y="72672"/>
                    </a:cubicBezTo>
                    <a:lnTo>
                      <a:pt x="125880" y="123154"/>
                    </a:lnTo>
                    <a:cubicBezTo>
                      <a:pt x="116916"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12"/>
              <p:cNvSpPr/>
              <p:nvPr/>
            </p:nvSpPr>
            <p:spPr>
              <a:xfrm>
                <a:off x="6233034" y="4362946"/>
                <a:ext cx="220563" cy="127351"/>
              </a:xfrm>
              <a:custGeom>
                <a:avLst/>
                <a:gdLst/>
                <a:ahLst/>
                <a:cxnLst/>
                <a:rect l="l" t="t" r="r" b="b"/>
                <a:pathLst>
                  <a:path w="220563" h="127351" extrusionOk="0">
                    <a:moveTo>
                      <a:pt x="96709" y="124376"/>
                    </a:moveTo>
                    <a:lnTo>
                      <a:pt x="5078" y="71512"/>
                    </a:lnTo>
                    <a:cubicBezTo>
                      <a:pt x="-2447" y="67131"/>
                      <a:pt x="-1494" y="59606"/>
                      <a:pt x="7174" y="54653"/>
                    </a:cubicBezTo>
                    <a:lnTo>
                      <a:pt x="94613" y="4075"/>
                    </a:lnTo>
                    <a:cubicBezTo>
                      <a:pt x="103624" y="-926"/>
                      <a:pt x="114482" y="-1344"/>
                      <a:pt x="123855" y="2932"/>
                    </a:cubicBezTo>
                    <a:lnTo>
                      <a:pt x="215485" y="55796"/>
                    </a:lnTo>
                    <a:cubicBezTo>
                      <a:pt x="223010" y="60177"/>
                      <a:pt x="222058" y="67702"/>
                      <a:pt x="213390" y="72655"/>
                    </a:cubicBezTo>
                    <a:lnTo>
                      <a:pt x="125950" y="123328"/>
                    </a:lnTo>
                    <a:cubicBezTo>
                      <a:pt x="116920" y="128300"/>
                      <a:pt x="106072" y="128681"/>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12"/>
              <p:cNvSpPr/>
              <p:nvPr/>
            </p:nvSpPr>
            <p:spPr>
              <a:xfrm>
                <a:off x="6362479" y="4438082"/>
                <a:ext cx="220563" cy="127246"/>
              </a:xfrm>
              <a:custGeom>
                <a:avLst/>
                <a:gdLst/>
                <a:ahLst/>
                <a:cxnLst/>
                <a:rect l="l" t="t" r="r" b="b"/>
                <a:pathLst>
                  <a:path w="220563" h="127246" extrusionOk="0">
                    <a:moveTo>
                      <a:pt x="96709" y="124393"/>
                    </a:moveTo>
                    <a:lnTo>
                      <a:pt x="5078" y="71434"/>
                    </a:lnTo>
                    <a:cubicBezTo>
                      <a:pt x="-2447" y="67147"/>
                      <a:pt x="-1494" y="59623"/>
                      <a:pt x="7174" y="54574"/>
                    </a:cubicBezTo>
                    <a:lnTo>
                      <a:pt x="94613" y="4092"/>
                    </a:lnTo>
                    <a:cubicBezTo>
                      <a:pt x="103595" y="-890"/>
                      <a:pt x="114397" y="-1347"/>
                      <a:pt x="123760" y="2853"/>
                    </a:cubicBezTo>
                    <a:lnTo>
                      <a:pt x="215485" y="55812"/>
                    </a:lnTo>
                    <a:cubicBezTo>
                      <a:pt x="223010" y="60099"/>
                      <a:pt x="222058" y="67624"/>
                      <a:pt x="213390" y="72672"/>
                    </a:cubicBezTo>
                    <a:lnTo>
                      <a:pt x="125950" y="123154"/>
                    </a:lnTo>
                    <a:cubicBezTo>
                      <a:pt x="116940" y="128136"/>
                      <a:pt x="106110" y="128593"/>
                      <a:pt x="96709"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12"/>
              <p:cNvSpPr/>
              <p:nvPr/>
            </p:nvSpPr>
            <p:spPr>
              <a:xfrm>
                <a:off x="5001523" y="3651913"/>
                <a:ext cx="253854" cy="146540"/>
              </a:xfrm>
              <a:custGeom>
                <a:avLst/>
                <a:gdLst/>
                <a:ahLst/>
                <a:cxnLst/>
                <a:rect l="l" t="t" r="r" b="b"/>
                <a:pathLst>
                  <a:path w="253854" h="146540" extrusionOk="0">
                    <a:moveTo>
                      <a:pt x="130071" y="143609"/>
                    </a:moveTo>
                    <a:lnTo>
                      <a:pt x="5007" y="71504"/>
                    </a:lnTo>
                    <a:cubicBezTo>
                      <a:pt x="-2422" y="67123"/>
                      <a:pt x="-1470" y="59598"/>
                      <a:pt x="7103" y="54645"/>
                    </a:cubicBezTo>
                    <a:lnTo>
                      <a:pt x="94638" y="4163"/>
                    </a:lnTo>
                    <a:cubicBezTo>
                      <a:pt x="103591" y="-914"/>
                      <a:pt x="114431" y="-1371"/>
                      <a:pt x="123784" y="2924"/>
                    </a:cubicBezTo>
                    <a:lnTo>
                      <a:pt x="248847" y="75124"/>
                    </a:lnTo>
                    <a:cubicBezTo>
                      <a:pt x="256277" y="79410"/>
                      <a:pt x="255324" y="86935"/>
                      <a:pt x="246752" y="91888"/>
                    </a:cubicBezTo>
                    <a:lnTo>
                      <a:pt x="159217" y="142465"/>
                    </a:lnTo>
                    <a:cubicBezTo>
                      <a:pt x="150235" y="147466"/>
                      <a:pt x="139415" y="147885"/>
                      <a:pt x="130071" y="14360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114;p12"/>
              <p:cNvSpPr/>
              <p:nvPr/>
            </p:nvSpPr>
            <p:spPr>
              <a:xfrm>
                <a:off x="5811458" y="4119562"/>
                <a:ext cx="253901" cy="146525"/>
              </a:xfrm>
              <a:custGeom>
                <a:avLst/>
                <a:gdLst/>
                <a:ahLst/>
                <a:cxnLst/>
                <a:rect l="l" t="t" r="r" b="b"/>
                <a:pathLst>
                  <a:path w="253901" h="146525" extrusionOk="0">
                    <a:moveTo>
                      <a:pt x="130046" y="143637"/>
                    </a:moveTo>
                    <a:lnTo>
                      <a:pt x="5078" y="71437"/>
                    </a:lnTo>
                    <a:cubicBezTo>
                      <a:pt x="-2447" y="67151"/>
                      <a:pt x="-1494" y="59626"/>
                      <a:pt x="7174" y="54578"/>
                    </a:cubicBezTo>
                    <a:lnTo>
                      <a:pt x="94613" y="4096"/>
                    </a:lnTo>
                    <a:cubicBezTo>
                      <a:pt x="103624" y="-886"/>
                      <a:pt x="114454" y="-1353"/>
                      <a:pt x="123855" y="2857"/>
                    </a:cubicBezTo>
                    <a:lnTo>
                      <a:pt x="248823" y="75057"/>
                    </a:lnTo>
                    <a:cubicBezTo>
                      <a:pt x="256348" y="79343"/>
                      <a:pt x="255395" y="86963"/>
                      <a:pt x="246727" y="91916"/>
                    </a:cubicBezTo>
                    <a:lnTo>
                      <a:pt x="159288" y="142399"/>
                    </a:lnTo>
                    <a:cubicBezTo>
                      <a:pt x="150287" y="147428"/>
                      <a:pt x="139438" y="147885"/>
                      <a:pt x="130046" y="14363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12"/>
              <p:cNvSpPr/>
              <p:nvPr/>
            </p:nvSpPr>
            <p:spPr>
              <a:xfrm>
                <a:off x="5164178" y="3745900"/>
                <a:ext cx="738494" cy="426244"/>
              </a:xfrm>
              <a:custGeom>
                <a:avLst/>
                <a:gdLst/>
                <a:ahLst/>
                <a:cxnLst/>
                <a:rect l="l" t="t" r="r" b="b"/>
                <a:pathLst>
                  <a:path w="738494" h="426244" extrusionOk="0">
                    <a:moveTo>
                      <a:pt x="614639" y="423287"/>
                    </a:moveTo>
                    <a:lnTo>
                      <a:pt x="5039" y="71433"/>
                    </a:lnTo>
                    <a:cubicBezTo>
                      <a:pt x="-2390" y="67147"/>
                      <a:pt x="-1533" y="59622"/>
                      <a:pt x="7135" y="54574"/>
                    </a:cubicBezTo>
                    <a:lnTo>
                      <a:pt x="94670" y="4092"/>
                    </a:lnTo>
                    <a:cubicBezTo>
                      <a:pt x="103652" y="-890"/>
                      <a:pt x="114453" y="-1347"/>
                      <a:pt x="123816" y="2854"/>
                    </a:cubicBezTo>
                    <a:lnTo>
                      <a:pt x="733416" y="354802"/>
                    </a:lnTo>
                    <a:cubicBezTo>
                      <a:pt x="740941" y="359089"/>
                      <a:pt x="739989" y="366613"/>
                      <a:pt x="731321" y="371566"/>
                    </a:cubicBezTo>
                    <a:lnTo>
                      <a:pt x="643881" y="422144"/>
                    </a:lnTo>
                    <a:cubicBezTo>
                      <a:pt x="634880" y="427173"/>
                      <a:pt x="624012" y="427602"/>
                      <a:pt x="614639" y="42328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12"/>
              <p:cNvSpPr/>
              <p:nvPr/>
            </p:nvSpPr>
            <p:spPr>
              <a:xfrm>
                <a:off x="5092169" y="3413764"/>
                <a:ext cx="220524" cy="127281"/>
              </a:xfrm>
              <a:custGeom>
                <a:avLst/>
                <a:gdLst/>
                <a:ahLst/>
                <a:cxnLst/>
                <a:rect l="l" t="t" r="r" b="b"/>
                <a:pathLst>
                  <a:path w="220524" h="127281" extrusionOk="0">
                    <a:moveTo>
                      <a:pt x="96765" y="124392"/>
                    </a:moveTo>
                    <a:lnTo>
                      <a:pt x="5039" y="71433"/>
                    </a:lnTo>
                    <a:cubicBezTo>
                      <a:pt x="-2390" y="67147"/>
                      <a:pt x="-1533" y="59623"/>
                      <a:pt x="7135" y="54574"/>
                    </a:cubicBezTo>
                    <a:lnTo>
                      <a:pt x="94670" y="4092"/>
                    </a:lnTo>
                    <a:cubicBezTo>
                      <a:pt x="103652" y="-890"/>
                      <a:pt x="114453" y="-1347"/>
                      <a:pt x="123816" y="2853"/>
                    </a:cubicBezTo>
                    <a:lnTo>
                      <a:pt x="215447" y="55812"/>
                    </a:lnTo>
                    <a:cubicBezTo>
                      <a:pt x="222972" y="60099"/>
                      <a:pt x="222019" y="67719"/>
                      <a:pt x="213351" y="72672"/>
                    </a:cubicBezTo>
                    <a:lnTo>
                      <a:pt x="125912" y="123154"/>
                    </a:lnTo>
                    <a:cubicBezTo>
                      <a:pt x="116949" y="128183"/>
                      <a:pt x="106128" y="128641"/>
                      <a:pt x="96765"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17;p12"/>
              <p:cNvSpPr/>
              <p:nvPr/>
            </p:nvSpPr>
            <p:spPr>
              <a:xfrm>
                <a:off x="5221804" y="3488595"/>
                <a:ext cx="220524" cy="127281"/>
              </a:xfrm>
              <a:custGeom>
                <a:avLst/>
                <a:gdLst/>
                <a:ahLst/>
                <a:cxnLst/>
                <a:rect l="l" t="t" r="r" b="b"/>
                <a:pathLst>
                  <a:path w="220524" h="127281" extrusionOk="0">
                    <a:moveTo>
                      <a:pt x="96765" y="124428"/>
                    </a:moveTo>
                    <a:lnTo>
                      <a:pt x="5039" y="71469"/>
                    </a:lnTo>
                    <a:cubicBezTo>
                      <a:pt x="-2390" y="67183"/>
                      <a:pt x="-1533" y="59563"/>
                      <a:pt x="7135" y="54610"/>
                    </a:cubicBezTo>
                    <a:lnTo>
                      <a:pt x="94670" y="4127"/>
                    </a:lnTo>
                    <a:cubicBezTo>
                      <a:pt x="103633" y="-902"/>
                      <a:pt x="114453" y="-1359"/>
                      <a:pt x="123816" y="2889"/>
                    </a:cubicBezTo>
                    <a:lnTo>
                      <a:pt x="215447" y="55848"/>
                    </a:lnTo>
                    <a:cubicBezTo>
                      <a:pt x="222972" y="60134"/>
                      <a:pt x="222019" y="67659"/>
                      <a:pt x="213351" y="72707"/>
                    </a:cubicBezTo>
                    <a:lnTo>
                      <a:pt x="125912" y="123190"/>
                    </a:lnTo>
                    <a:cubicBezTo>
                      <a:pt x="116930" y="128171"/>
                      <a:pt x="106128" y="128628"/>
                      <a:pt x="96765"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12"/>
              <p:cNvSpPr/>
              <p:nvPr/>
            </p:nvSpPr>
            <p:spPr>
              <a:xfrm>
                <a:off x="5351534" y="3563461"/>
                <a:ext cx="220549" cy="127264"/>
              </a:xfrm>
              <a:custGeom>
                <a:avLst/>
                <a:gdLst/>
                <a:ahLst/>
                <a:cxnLst/>
                <a:rect l="l" t="t" r="r" b="b"/>
                <a:pathLst>
                  <a:path w="220549" h="127264" extrusionOk="0">
                    <a:moveTo>
                      <a:pt x="96765" y="124333"/>
                    </a:moveTo>
                    <a:lnTo>
                      <a:pt x="5039" y="71469"/>
                    </a:lnTo>
                    <a:cubicBezTo>
                      <a:pt x="-2390" y="67087"/>
                      <a:pt x="-1533" y="59563"/>
                      <a:pt x="7135" y="54610"/>
                    </a:cubicBezTo>
                    <a:lnTo>
                      <a:pt x="94670" y="4127"/>
                    </a:lnTo>
                    <a:cubicBezTo>
                      <a:pt x="103633" y="-902"/>
                      <a:pt x="114453" y="-1359"/>
                      <a:pt x="123816" y="2889"/>
                    </a:cubicBezTo>
                    <a:lnTo>
                      <a:pt x="215542" y="55848"/>
                    </a:lnTo>
                    <a:cubicBezTo>
                      <a:pt x="222972" y="60134"/>
                      <a:pt x="222019" y="67659"/>
                      <a:pt x="213447" y="72707"/>
                    </a:cubicBezTo>
                    <a:lnTo>
                      <a:pt x="125912" y="123190"/>
                    </a:lnTo>
                    <a:cubicBezTo>
                      <a:pt x="116930" y="128190"/>
                      <a:pt x="106109" y="128609"/>
                      <a:pt x="96765"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 name="Google Shape;119;p12"/>
              <p:cNvSpPr/>
              <p:nvPr/>
            </p:nvSpPr>
            <p:spPr>
              <a:xfrm>
                <a:off x="5481392" y="3638284"/>
                <a:ext cx="220517" cy="127225"/>
              </a:xfrm>
              <a:custGeom>
                <a:avLst/>
                <a:gdLst/>
                <a:ahLst/>
                <a:cxnLst/>
                <a:rect l="l" t="t" r="r" b="b"/>
                <a:pathLst>
                  <a:path w="220517" h="127225" extrusionOk="0">
                    <a:moveTo>
                      <a:pt x="96447" y="124090"/>
                    </a:moveTo>
                    <a:lnTo>
                      <a:pt x="5007" y="71512"/>
                    </a:lnTo>
                    <a:cubicBezTo>
                      <a:pt x="-2422" y="67131"/>
                      <a:pt x="-1470" y="59606"/>
                      <a:pt x="7103" y="54653"/>
                    </a:cubicBezTo>
                    <a:lnTo>
                      <a:pt x="94638" y="4075"/>
                    </a:lnTo>
                    <a:cubicBezTo>
                      <a:pt x="103620" y="-925"/>
                      <a:pt x="114440" y="-1345"/>
                      <a:pt x="123784" y="2932"/>
                    </a:cubicBezTo>
                    <a:lnTo>
                      <a:pt x="215510" y="55796"/>
                    </a:lnTo>
                    <a:cubicBezTo>
                      <a:pt x="222939" y="60178"/>
                      <a:pt x="221987" y="67702"/>
                      <a:pt x="213414" y="72655"/>
                    </a:cubicBezTo>
                    <a:lnTo>
                      <a:pt x="125880" y="123233"/>
                    </a:lnTo>
                    <a:cubicBezTo>
                      <a:pt x="116774" y="128234"/>
                      <a:pt x="105830" y="128557"/>
                      <a:pt x="96447" y="12409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 name="Google Shape;120;p12"/>
              <p:cNvSpPr/>
              <p:nvPr/>
            </p:nvSpPr>
            <p:spPr>
              <a:xfrm>
                <a:off x="5610742" y="3713151"/>
                <a:ext cx="220517" cy="127264"/>
              </a:xfrm>
              <a:custGeom>
                <a:avLst/>
                <a:gdLst/>
                <a:ahLst/>
                <a:cxnLst/>
                <a:rect l="l" t="t" r="r" b="b"/>
                <a:pathLst>
                  <a:path w="220517" h="127264" extrusionOk="0">
                    <a:moveTo>
                      <a:pt x="96733" y="124376"/>
                    </a:moveTo>
                    <a:lnTo>
                      <a:pt x="5007" y="71417"/>
                    </a:lnTo>
                    <a:cubicBezTo>
                      <a:pt x="-2422" y="67131"/>
                      <a:pt x="-1470" y="59606"/>
                      <a:pt x="7103" y="54653"/>
                    </a:cubicBezTo>
                    <a:lnTo>
                      <a:pt x="94638" y="4075"/>
                    </a:lnTo>
                    <a:cubicBezTo>
                      <a:pt x="103620" y="-926"/>
                      <a:pt x="114440" y="-1344"/>
                      <a:pt x="123784" y="2932"/>
                    </a:cubicBezTo>
                    <a:lnTo>
                      <a:pt x="215510" y="55796"/>
                    </a:lnTo>
                    <a:cubicBezTo>
                      <a:pt x="222939" y="60177"/>
                      <a:pt x="221987" y="67702"/>
                      <a:pt x="213414" y="72655"/>
                    </a:cubicBezTo>
                    <a:lnTo>
                      <a:pt x="125880" y="123138"/>
                    </a:lnTo>
                    <a:cubicBezTo>
                      <a:pt x="116917" y="128167"/>
                      <a:pt x="106096" y="128624"/>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12"/>
              <p:cNvSpPr/>
              <p:nvPr/>
            </p:nvSpPr>
            <p:spPr>
              <a:xfrm>
                <a:off x="5740377" y="3788001"/>
                <a:ext cx="220517" cy="127281"/>
              </a:xfrm>
              <a:custGeom>
                <a:avLst/>
                <a:gdLst/>
                <a:ahLst/>
                <a:cxnLst/>
                <a:rect l="l" t="t" r="r" b="b"/>
                <a:pathLst>
                  <a:path w="220517" h="127281" extrusionOk="0">
                    <a:moveTo>
                      <a:pt x="96733" y="124393"/>
                    </a:moveTo>
                    <a:lnTo>
                      <a:pt x="5007" y="71434"/>
                    </a:lnTo>
                    <a:cubicBezTo>
                      <a:pt x="-2422" y="67147"/>
                      <a:pt x="-1470" y="59623"/>
                      <a:pt x="7103" y="54574"/>
                    </a:cubicBezTo>
                    <a:lnTo>
                      <a:pt x="94638" y="4092"/>
                    </a:lnTo>
                    <a:cubicBezTo>
                      <a:pt x="103620" y="-890"/>
                      <a:pt x="114421" y="-1347"/>
                      <a:pt x="123784" y="2853"/>
                    </a:cubicBezTo>
                    <a:lnTo>
                      <a:pt x="215510" y="55812"/>
                    </a:lnTo>
                    <a:cubicBezTo>
                      <a:pt x="222939" y="60099"/>
                      <a:pt x="221987" y="67719"/>
                      <a:pt x="213414" y="72672"/>
                    </a:cubicBezTo>
                    <a:lnTo>
                      <a:pt x="125880" y="123154"/>
                    </a:lnTo>
                    <a:cubicBezTo>
                      <a:pt x="116917" y="128184"/>
                      <a:pt x="106096" y="128641"/>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12"/>
              <p:cNvSpPr/>
              <p:nvPr/>
            </p:nvSpPr>
            <p:spPr>
              <a:xfrm>
                <a:off x="5870012" y="3862832"/>
                <a:ext cx="220517" cy="127281"/>
              </a:xfrm>
              <a:custGeom>
                <a:avLst/>
                <a:gdLst/>
                <a:ahLst/>
                <a:cxnLst/>
                <a:rect l="l" t="t" r="r" b="b"/>
                <a:pathLst>
                  <a:path w="220517" h="127281" extrusionOk="0">
                    <a:moveTo>
                      <a:pt x="96733" y="124428"/>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907"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12"/>
              <p:cNvSpPr/>
              <p:nvPr/>
            </p:nvSpPr>
            <p:spPr>
              <a:xfrm>
                <a:off x="5999266" y="3937698"/>
                <a:ext cx="220549" cy="127281"/>
              </a:xfrm>
              <a:custGeom>
                <a:avLst/>
                <a:gdLst/>
                <a:ahLst/>
                <a:cxnLst/>
                <a:rect l="l" t="t" r="r" b="b"/>
                <a:pathLst>
                  <a:path w="220549" h="127281" extrusionOk="0">
                    <a:moveTo>
                      <a:pt x="96733" y="124428"/>
                    </a:moveTo>
                    <a:lnTo>
                      <a:pt x="5007" y="71469"/>
                    </a:lnTo>
                    <a:cubicBezTo>
                      <a:pt x="-2422" y="67087"/>
                      <a:pt x="-1470" y="59563"/>
                      <a:pt x="7103" y="54610"/>
                    </a:cubicBezTo>
                    <a:lnTo>
                      <a:pt x="94638" y="4127"/>
                    </a:lnTo>
                    <a:cubicBezTo>
                      <a:pt x="103601" y="-902"/>
                      <a:pt x="114421" y="-1359"/>
                      <a:pt x="123784" y="2889"/>
                    </a:cubicBezTo>
                    <a:lnTo>
                      <a:pt x="215510" y="55848"/>
                    </a:lnTo>
                    <a:cubicBezTo>
                      <a:pt x="222939" y="60134"/>
                      <a:pt x="222082" y="67659"/>
                      <a:pt x="213414" y="72707"/>
                    </a:cubicBezTo>
                    <a:lnTo>
                      <a:pt x="125880" y="123190"/>
                    </a:lnTo>
                    <a:cubicBezTo>
                      <a:pt x="116898"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12"/>
              <p:cNvSpPr/>
              <p:nvPr/>
            </p:nvSpPr>
            <p:spPr>
              <a:xfrm>
                <a:off x="6129021" y="4012522"/>
                <a:ext cx="220524" cy="127237"/>
              </a:xfrm>
              <a:custGeom>
                <a:avLst/>
                <a:gdLst/>
                <a:ahLst/>
                <a:cxnLst/>
                <a:rect l="l" t="t" r="r" b="b"/>
                <a:pathLst>
                  <a:path w="220524" h="127237" extrusionOk="0">
                    <a:moveTo>
                      <a:pt x="96994" y="124376"/>
                    </a:moveTo>
                    <a:lnTo>
                      <a:pt x="5078" y="71512"/>
                    </a:lnTo>
                    <a:cubicBezTo>
                      <a:pt x="-2447" y="67131"/>
                      <a:pt x="-1494" y="59606"/>
                      <a:pt x="7174" y="54653"/>
                    </a:cubicBezTo>
                    <a:lnTo>
                      <a:pt x="94613" y="4075"/>
                    </a:lnTo>
                    <a:cubicBezTo>
                      <a:pt x="103595" y="-925"/>
                      <a:pt x="114416" y="-1345"/>
                      <a:pt x="123760" y="2932"/>
                    </a:cubicBezTo>
                    <a:lnTo>
                      <a:pt x="215485" y="55796"/>
                    </a:lnTo>
                    <a:cubicBezTo>
                      <a:pt x="222915" y="60177"/>
                      <a:pt x="222058" y="67702"/>
                      <a:pt x="213390" y="72655"/>
                    </a:cubicBezTo>
                    <a:lnTo>
                      <a:pt x="125855" y="123233"/>
                    </a:lnTo>
                    <a:cubicBezTo>
                      <a:pt x="116949" y="128138"/>
                      <a:pt x="106262" y="128557"/>
                      <a:pt x="9699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12"/>
              <p:cNvSpPr/>
              <p:nvPr/>
            </p:nvSpPr>
            <p:spPr>
              <a:xfrm>
                <a:off x="6258942" y="4087388"/>
                <a:ext cx="220563" cy="127300"/>
              </a:xfrm>
              <a:custGeom>
                <a:avLst/>
                <a:gdLst/>
                <a:ahLst/>
                <a:cxnLst/>
                <a:rect l="l" t="t" r="r" b="b"/>
                <a:pathLst>
                  <a:path w="220563" h="127300" extrusionOk="0">
                    <a:moveTo>
                      <a:pt x="96709" y="124376"/>
                    </a:moveTo>
                    <a:lnTo>
                      <a:pt x="5078" y="71417"/>
                    </a:lnTo>
                    <a:cubicBezTo>
                      <a:pt x="-2447" y="67131"/>
                      <a:pt x="-1494" y="59606"/>
                      <a:pt x="7173" y="54653"/>
                    </a:cubicBezTo>
                    <a:lnTo>
                      <a:pt x="94613" y="4075"/>
                    </a:lnTo>
                    <a:cubicBezTo>
                      <a:pt x="103595" y="-925"/>
                      <a:pt x="114415" y="-1345"/>
                      <a:pt x="123760" y="2932"/>
                    </a:cubicBezTo>
                    <a:lnTo>
                      <a:pt x="215485" y="55796"/>
                    </a:lnTo>
                    <a:cubicBezTo>
                      <a:pt x="223010" y="60178"/>
                      <a:pt x="222058" y="67702"/>
                      <a:pt x="213390" y="72655"/>
                    </a:cubicBezTo>
                    <a:lnTo>
                      <a:pt x="125950" y="123138"/>
                    </a:lnTo>
                    <a:cubicBezTo>
                      <a:pt x="116968" y="128215"/>
                      <a:pt x="106091"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12"/>
              <p:cNvSpPr/>
              <p:nvPr/>
            </p:nvSpPr>
            <p:spPr>
              <a:xfrm>
                <a:off x="6388578" y="4161853"/>
                <a:ext cx="220563" cy="127285"/>
              </a:xfrm>
              <a:custGeom>
                <a:avLst/>
                <a:gdLst/>
                <a:ahLst/>
                <a:cxnLst/>
                <a:rect l="l" t="t" r="r" b="b"/>
                <a:pathLst>
                  <a:path w="220563" h="127285" extrusionOk="0">
                    <a:moveTo>
                      <a:pt x="96709" y="124396"/>
                    </a:moveTo>
                    <a:lnTo>
                      <a:pt x="5078" y="71437"/>
                    </a:lnTo>
                    <a:cubicBezTo>
                      <a:pt x="-2447" y="67151"/>
                      <a:pt x="-1494" y="59627"/>
                      <a:pt x="7174" y="54578"/>
                    </a:cubicBezTo>
                    <a:lnTo>
                      <a:pt x="94613" y="4096"/>
                    </a:lnTo>
                    <a:cubicBezTo>
                      <a:pt x="103624" y="-886"/>
                      <a:pt x="114454" y="-1353"/>
                      <a:pt x="123855" y="2857"/>
                    </a:cubicBezTo>
                    <a:lnTo>
                      <a:pt x="215485" y="55816"/>
                    </a:lnTo>
                    <a:cubicBezTo>
                      <a:pt x="223010" y="60103"/>
                      <a:pt x="222058" y="67723"/>
                      <a:pt x="213390" y="72676"/>
                    </a:cubicBezTo>
                    <a:lnTo>
                      <a:pt x="125950" y="123158"/>
                    </a:lnTo>
                    <a:cubicBezTo>
                      <a:pt x="116949" y="128187"/>
                      <a:pt x="106100" y="128645"/>
                      <a:pt x="96709" y="12439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12"/>
              <p:cNvSpPr/>
              <p:nvPr/>
            </p:nvSpPr>
            <p:spPr>
              <a:xfrm>
                <a:off x="6518213" y="4237101"/>
                <a:ext cx="221039" cy="127370"/>
              </a:xfrm>
              <a:custGeom>
                <a:avLst/>
                <a:gdLst/>
                <a:ahLst/>
                <a:cxnLst/>
                <a:rect l="l" t="t" r="r" b="b"/>
                <a:pathLst>
                  <a:path w="221039" h="127370" extrusionOk="0">
                    <a:moveTo>
                      <a:pt x="96709" y="124396"/>
                    </a:moveTo>
                    <a:lnTo>
                      <a:pt x="5078" y="71437"/>
                    </a:lnTo>
                    <a:cubicBezTo>
                      <a:pt x="-2447" y="67151"/>
                      <a:pt x="-1494" y="59626"/>
                      <a:pt x="7173" y="54578"/>
                    </a:cubicBezTo>
                    <a:lnTo>
                      <a:pt x="94613" y="4095"/>
                    </a:lnTo>
                    <a:cubicBezTo>
                      <a:pt x="103624" y="-886"/>
                      <a:pt x="114454" y="-1353"/>
                      <a:pt x="123855" y="2857"/>
                    </a:cubicBezTo>
                    <a:lnTo>
                      <a:pt x="215962" y="55816"/>
                    </a:lnTo>
                    <a:cubicBezTo>
                      <a:pt x="223486" y="60103"/>
                      <a:pt x="222534" y="67627"/>
                      <a:pt x="213866" y="72676"/>
                    </a:cubicBezTo>
                    <a:lnTo>
                      <a:pt x="126427" y="123158"/>
                    </a:lnTo>
                    <a:cubicBezTo>
                      <a:pt x="117292" y="128302"/>
                      <a:pt x="106243" y="128759"/>
                      <a:pt x="96709" y="12439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12"/>
              <p:cNvSpPr/>
              <p:nvPr/>
            </p:nvSpPr>
            <p:spPr>
              <a:xfrm>
                <a:off x="4864578" y="3282378"/>
                <a:ext cx="318480" cy="183800"/>
              </a:xfrm>
              <a:custGeom>
                <a:avLst/>
                <a:gdLst/>
                <a:ahLst/>
                <a:cxnLst/>
                <a:rect l="l" t="t" r="r" b="b"/>
                <a:pathLst>
                  <a:path w="318480" h="183800" extrusionOk="0">
                    <a:moveTo>
                      <a:pt x="194721" y="180911"/>
                    </a:moveTo>
                    <a:lnTo>
                      <a:pt x="5078" y="71469"/>
                    </a:lnTo>
                    <a:cubicBezTo>
                      <a:pt x="-2447" y="67087"/>
                      <a:pt x="-1494" y="59563"/>
                      <a:pt x="7174" y="54610"/>
                    </a:cubicBezTo>
                    <a:lnTo>
                      <a:pt x="94613" y="4127"/>
                    </a:lnTo>
                    <a:cubicBezTo>
                      <a:pt x="103614" y="-902"/>
                      <a:pt x="114463" y="-1359"/>
                      <a:pt x="123855" y="2889"/>
                    </a:cubicBezTo>
                    <a:lnTo>
                      <a:pt x="313402" y="112331"/>
                    </a:lnTo>
                    <a:cubicBezTo>
                      <a:pt x="320927" y="116713"/>
                      <a:pt x="319975" y="124237"/>
                      <a:pt x="311307" y="129190"/>
                    </a:cubicBezTo>
                    <a:lnTo>
                      <a:pt x="223867" y="179673"/>
                    </a:lnTo>
                    <a:cubicBezTo>
                      <a:pt x="214904" y="184702"/>
                      <a:pt x="204084" y="185159"/>
                      <a:pt x="194721" y="18091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12"/>
              <p:cNvSpPr/>
              <p:nvPr/>
            </p:nvSpPr>
            <p:spPr>
              <a:xfrm>
                <a:off x="4902011" y="3449213"/>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6"/>
                      <a:pt x="114482" y="-1345"/>
                      <a:pt x="123855" y="2932"/>
                    </a:cubicBezTo>
                    <a:lnTo>
                      <a:pt x="215485" y="55796"/>
                    </a:lnTo>
                    <a:cubicBezTo>
                      <a:pt x="223010" y="60177"/>
                      <a:pt x="222058" y="67702"/>
                      <a:pt x="213390" y="72655"/>
                    </a:cubicBezTo>
                    <a:lnTo>
                      <a:pt x="125950" y="123233"/>
                    </a:lnTo>
                    <a:cubicBezTo>
                      <a:pt x="116940" y="128233"/>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12"/>
              <p:cNvSpPr/>
              <p:nvPr/>
            </p:nvSpPr>
            <p:spPr>
              <a:xfrm>
                <a:off x="5031646" y="3523682"/>
                <a:ext cx="220524" cy="127281"/>
              </a:xfrm>
              <a:custGeom>
                <a:avLst/>
                <a:gdLst/>
                <a:ahLst/>
                <a:cxnLst/>
                <a:rect l="l" t="t" r="r" b="b"/>
                <a:pathLst>
                  <a:path w="220524" h="127281" extrusionOk="0">
                    <a:moveTo>
                      <a:pt x="96709" y="124393"/>
                    </a:moveTo>
                    <a:lnTo>
                      <a:pt x="5078" y="71434"/>
                    </a:lnTo>
                    <a:cubicBezTo>
                      <a:pt x="-2447" y="67147"/>
                      <a:pt x="-1494" y="59623"/>
                      <a:pt x="7174" y="54574"/>
                    </a:cubicBezTo>
                    <a:lnTo>
                      <a:pt x="94613" y="4092"/>
                    </a:lnTo>
                    <a:cubicBezTo>
                      <a:pt x="103595" y="-890"/>
                      <a:pt x="114397" y="-1347"/>
                      <a:pt x="123760" y="2853"/>
                    </a:cubicBezTo>
                    <a:lnTo>
                      <a:pt x="215485" y="55812"/>
                    </a:lnTo>
                    <a:cubicBezTo>
                      <a:pt x="222915" y="60099"/>
                      <a:pt x="222058" y="67719"/>
                      <a:pt x="213390" y="72672"/>
                    </a:cubicBezTo>
                    <a:lnTo>
                      <a:pt x="125855" y="123154"/>
                    </a:lnTo>
                    <a:cubicBezTo>
                      <a:pt x="116892" y="128184"/>
                      <a:pt x="106072" y="128641"/>
                      <a:pt x="96709"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12"/>
              <p:cNvSpPr/>
              <p:nvPr/>
            </p:nvSpPr>
            <p:spPr>
              <a:xfrm>
                <a:off x="5161066" y="3598894"/>
                <a:ext cx="220517" cy="127281"/>
              </a:xfrm>
              <a:custGeom>
                <a:avLst/>
                <a:gdLst/>
                <a:ahLst/>
                <a:cxnLst/>
                <a:rect l="l" t="t" r="r" b="b"/>
                <a:pathLst>
                  <a:path w="220517" h="127281" extrusionOk="0">
                    <a:moveTo>
                      <a:pt x="96733" y="124428"/>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898"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132;p12"/>
              <p:cNvSpPr/>
              <p:nvPr/>
            </p:nvSpPr>
            <p:spPr>
              <a:xfrm>
                <a:off x="5290892" y="3673717"/>
                <a:ext cx="220517" cy="127308"/>
              </a:xfrm>
              <a:custGeom>
                <a:avLst/>
                <a:gdLst/>
                <a:ahLst/>
                <a:cxnLst/>
                <a:rect l="l" t="t" r="r" b="b"/>
                <a:pathLst>
                  <a:path w="220517" h="127308" extrusionOk="0">
                    <a:moveTo>
                      <a:pt x="96733"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8"/>
                      <a:pt x="221987" y="67702"/>
                      <a:pt x="213414" y="72655"/>
                    </a:cubicBezTo>
                    <a:lnTo>
                      <a:pt x="125880" y="123233"/>
                    </a:lnTo>
                    <a:cubicBezTo>
                      <a:pt x="116897" y="128234"/>
                      <a:pt x="106077" y="128653"/>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12"/>
              <p:cNvSpPr/>
              <p:nvPr/>
            </p:nvSpPr>
            <p:spPr>
              <a:xfrm>
                <a:off x="5420495" y="3748758"/>
                <a:ext cx="220334" cy="127131"/>
              </a:xfrm>
              <a:custGeom>
                <a:avLst/>
                <a:gdLst/>
                <a:ahLst/>
                <a:cxnLst/>
                <a:rect l="l" t="t" r="r" b="b"/>
                <a:pathLst>
                  <a:path w="220334" h="127131" extrusionOk="0">
                    <a:moveTo>
                      <a:pt x="96765" y="124202"/>
                    </a:moveTo>
                    <a:lnTo>
                      <a:pt x="5039" y="71243"/>
                    </a:lnTo>
                    <a:cubicBezTo>
                      <a:pt x="-2390" y="66957"/>
                      <a:pt x="-1533" y="59432"/>
                      <a:pt x="7135" y="54384"/>
                    </a:cubicBezTo>
                    <a:lnTo>
                      <a:pt x="94479" y="4092"/>
                    </a:lnTo>
                    <a:cubicBezTo>
                      <a:pt x="103461" y="-890"/>
                      <a:pt x="114263" y="-1347"/>
                      <a:pt x="123626" y="2854"/>
                    </a:cubicBezTo>
                    <a:lnTo>
                      <a:pt x="215256" y="55813"/>
                    </a:lnTo>
                    <a:cubicBezTo>
                      <a:pt x="222781" y="60099"/>
                      <a:pt x="221828" y="67719"/>
                      <a:pt x="213161" y="72672"/>
                    </a:cubicBezTo>
                    <a:lnTo>
                      <a:pt x="125721" y="123154"/>
                    </a:lnTo>
                    <a:cubicBezTo>
                      <a:pt x="116777" y="128060"/>
                      <a:pt x="106043" y="128450"/>
                      <a:pt x="96765" y="12420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34;p12"/>
              <p:cNvSpPr/>
              <p:nvPr/>
            </p:nvSpPr>
            <p:spPr>
              <a:xfrm>
                <a:off x="5550092" y="3823398"/>
                <a:ext cx="220563" cy="127281"/>
              </a:xfrm>
              <a:custGeom>
                <a:avLst/>
                <a:gdLst/>
                <a:ahLst/>
                <a:cxnLst/>
                <a:rect l="l" t="t" r="r" b="b"/>
                <a:pathLst>
                  <a:path w="220563" h="127281" extrusionOk="0">
                    <a:moveTo>
                      <a:pt x="96709" y="124428"/>
                    </a:moveTo>
                    <a:lnTo>
                      <a:pt x="5078" y="71469"/>
                    </a:lnTo>
                    <a:cubicBezTo>
                      <a:pt x="-2447" y="67183"/>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12"/>
              <p:cNvSpPr/>
              <p:nvPr/>
            </p:nvSpPr>
            <p:spPr>
              <a:xfrm>
                <a:off x="5679727" y="3898222"/>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12"/>
              <p:cNvSpPr/>
              <p:nvPr/>
            </p:nvSpPr>
            <p:spPr>
              <a:xfrm>
                <a:off x="5809362" y="3973072"/>
                <a:ext cx="220524" cy="127281"/>
              </a:xfrm>
              <a:custGeom>
                <a:avLst/>
                <a:gdLst/>
                <a:ahLst/>
                <a:cxnLst/>
                <a:rect l="l" t="t" r="r" b="b"/>
                <a:pathLst>
                  <a:path w="220524" h="127281" extrusionOk="0">
                    <a:moveTo>
                      <a:pt x="96709" y="124392"/>
                    </a:moveTo>
                    <a:lnTo>
                      <a:pt x="5078" y="71433"/>
                    </a:lnTo>
                    <a:cubicBezTo>
                      <a:pt x="-2447" y="67147"/>
                      <a:pt x="-1494" y="59622"/>
                      <a:pt x="7174" y="54574"/>
                    </a:cubicBezTo>
                    <a:lnTo>
                      <a:pt x="94613" y="4092"/>
                    </a:lnTo>
                    <a:cubicBezTo>
                      <a:pt x="103595" y="-890"/>
                      <a:pt x="114397" y="-1347"/>
                      <a:pt x="123760" y="2854"/>
                    </a:cubicBezTo>
                    <a:lnTo>
                      <a:pt x="215485" y="55813"/>
                    </a:lnTo>
                    <a:cubicBezTo>
                      <a:pt x="222915" y="60194"/>
                      <a:pt x="222058" y="67719"/>
                      <a:pt x="213390" y="72672"/>
                    </a:cubicBezTo>
                    <a:lnTo>
                      <a:pt x="125855" y="123154"/>
                    </a:lnTo>
                    <a:cubicBezTo>
                      <a:pt x="116892" y="128183"/>
                      <a:pt x="106072" y="128641"/>
                      <a:pt x="96709"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137;p12"/>
              <p:cNvSpPr/>
              <p:nvPr/>
            </p:nvSpPr>
            <p:spPr>
              <a:xfrm>
                <a:off x="5938592" y="4047903"/>
                <a:ext cx="220517" cy="126979"/>
              </a:xfrm>
              <a:custGeom>
                <a:avLst/>
                <a:gdLst/>
                <a:ahLst/>
                <a:cxnLst/>
                <a:rect l="l" t="t" r="r" b="b"/>
                <a:pathLst>
                  <a:path w="220517" h="126979" extrusionOk="0">
                    <a:moveTo>
                      <a:pt x="97114" y="124047"/>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945" y="127924"/>
                      <a:pt x="106315" y="128238"/>
                      <a:pt x="97114" y="12404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12"/>
              <p:cNvSpPr/>
              <p:nvPr/>
            </p:nvSpPr>
            <p:spPr>
              <a:xfrm>
                <a:off x="6068608" y="4122734"/>
                <a:ext cx="220517" cy="127300"/>
              </a:xfrm>
              <a:custGeom>
                <a:avLst/>
                <a:gdLst/>
                <a:ahLst/>
                <a:cxnLst/>
                <a:rect l="l" t="t" r="r" b="b"/>
                <a:pathLst>
                  <a:path w="220517" h="127300" extrusionOk="0">
                    <a:moveTo>
                      <a:pt x="96733" y="124368"/>
                    </a:moveTo>
                    <a:lnTo>
                      <a:pt x="5007" y="71504"/>
                    </a:lnTo>
                    <a:cubicBezTo>
                      <a:pt x="-2422" y="67123"/>
                      <a:pt x="-1470" y="59598"/>
                      <a:pt x="7103" y="54645"/>
                    </a:cubicBezTo>
                    <a:lnTo>
                      <a:pt x="94638" y="4162"/>
                    </a:lnTo>
                    <a:cubicBezTo>
                      <a:pt x="103591" y="-914"/>
                      <a:pt x="114431" y="-1371"/>
                      <a:pt x="123784" y="2924"/>
                    </a:cubicBezTo>
                    <a:lnTo>
                      <a:pt x="215510" y="55883"/>
                    </a:lnTo>
                    <a:cubicBezTo>
                      <a:pt x="222939" y="60170"/>
                      <a:pt x="221987" y="67694"/>
                      <a:pt x="213414" y="72647"/>
                    </a:cubicBezTo>
                    <a:lnTo>
                      <a:pt x="125880" y="123225"/>
                    </a:lnTo>
                    <a:cubicBezTo>
                      <a:pt x="116898"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12"/>
              <p:cNvSpPr/>
              <p:nvPr/>
            </p:nvSpPr>
            <p:spPr>
              <a:xfrm>
                <a:off x="6198212" y="4197576"/>
                <a:ext cx="220524" cy="127281"/>
              </a:xfrm>
              <a:custGeom>
                <a:avLst/>
                <a:gdLst/>
                <a:ahLst/>
                <a:cxnLst/>
                <a:rect l="l" t="t" r="r" b="b"/>
                <a:pathLst>
                  <a:path w="220524" h="127281" extrusionOk="0">
                    <a:moveTo>
                      <a:pt x="96765" y="124393"/>
                    </a:moveTo>
                    <a:lnTo>
                      <a:pt x="5039" y="71434"/>
                    </a:lnTo>
                    <a:cubicBezTo>
                      <a:pt x="-2390" y="67147"/>
                      <a:pt x="-1533" y="59623"/>
                      <a:pt x="7135" y="54574"/>
                    </a:cubicBezTo>
                    <a:lnTo>
                      <a:pt x="94670" y="4092"/>
                    </a:lnTo>
                    <a:cubicBezTo>
                      <a:pt x="103652" y="-890"/>
                      <a:pt x="114453" y="-1347"/>
                      <a:pt x="123816" y="2853"/>
                    </a:cubicBezTo>
                    <a:lnTo>
                      <a:pt x="215447" y="55812"/>
                    </a:lnTo>
                    <a:cubicBezTo>
                      <a:pt x="222972" y="60194"/>
                      <a:pt x="222019" y="67719"/>
                      <a:pt x="213351" y="72672"/>
                    </a:cubicBezTo>
                    <a:lnTo>
                      <a:pt x="125912" y="123154"/>
                    </a:lnTo>
                    <a:cubicBezTo>
                      <a:pt x="116949" y="128184"/>
                      <a:pt x="106128" y="128641"/>
                      <a:pt x="96765"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40;p12"/>
              <p:cNvSpPr/>
              <p:nvPr/>
            </p:nvSpPr>
            <p:spPr>
              <a:xfrm>
                <a:off x="6327808" y="4272442"/>
                <a:ext cx="380989" cy="219907"/>
              </a:xfrm>
              <a:custGeom>
                <a:avLst/>
                <a:gdLst/>
                <a:ahLst/>
                <a:cxnLst/>
                <a:rect l="l" t="t" r="r" b="b"/>
                <a:pathLst>
                  <a:path w="380989" h="219907" extrusionOk="0">
                    <a:moveTo>
                      <a:pt x="257205" y="216975"/>
                    </a:moveTo>
                    <a:lnTo>
                      <a:pt x="5078" y="71433"/>
                    </a:lnTo>
                    <a:cubicBezTo>
                      <a:pt x="-2447" y="67147"/>
                      <a:pt x="-1494" y="59622"/>
                      <a:pt x="7174" y="54574"/>
                    </a:cubicBezTo>
                    <a:lnTo>
                      <a:pt x="94613" y="4092"/>
                    </a:lnTo>
                    <a:cubicBezTo>
                      <a:pt x="103624" y="-890"/>
                      <a:pt x="114454" y="-1347"/>
                      <a:pt x="123855" y="2854"/>
                    </a:cubicBezTo>
                    <a:lnTo>
                      <a:pt x="375982" y="148396"/>
                    </a:lnTo>
                    <a:cubicBezTo>
                      <a:pt x="383411" y="152777"/>
                      <a:pt x="382459" y="160302"/>
                      <a:pt x="373886" y="165255"/>
                    </a:cubicBezTo>
                    <a:lnTo>
                      <a:pt x="286351" y="215832"/>
                    </a:lnTo>
                    <a:cubicBezTo>
                      <a:pt x="277369" y="220833"/>
                      <a:pt x="266549" y="221252"/>
                      <a:pt x="257205" y="216975"/>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41;p12"/>
              <p:cNvSpPr/>
              <p:nvPr/>
            </p:nvSpPr>
            <p:spPr>
              <a:xfrm>
                <a:off x="4739038" y="3355149"/>
                <a:ext cx="253901" cy="146525"/>
              </a:xfrm>
              <a:custGeom>
                <a:avLst/>
                <a:gdLst/>
                <a:ahLst/>
                <a:cxnLst/>
                <a:rect l="l" t="t" r="r" b="b"/>
                <a:pathLst>
                  <a:path w="253901" h="146525" extrusionOk="0">
                    <a:moveTo>
                      <a:pt x="130046" y="143668"/>
                    </a:moveTo>
                    <a:lnTo>
                      <a:pt x="5078" y="71469"/>
                    </a:lnTo>
                    <a:cubicBezTo>
                      <a:pt x="-2447" y="67183"/>
                      <a:pt x="-1494" y="59563"/>
                      <a:pt x="7174" y="54610"/>
                    </a:cubicBezTo>
                    <a:lnTo>
                      <a:pt x="94613" y="4127"/>
                    </a:lnTo>
                    <a:cubicBezTo>
                      <a:pt x="103614" y="-902"/>
                      <a:pt x="114463" y="-1359"/>
                      <a:pt x="123855" y="2889"/>
                    </a:cubicBezTo>
                    <a:lnTo>
                      <a:pt x="248823" y="75088"/>
                    </a:lnTo>
                    <a:cubicBezTo>
                      <a:pt x="256348" y="79375"/>
                      <a:pt x="255395" y="86899"/>
                      <a:pt x="246727" y="91948"/>
                    </a:cubicBezTo>
                    <a:lnTo>
                      <a:pt x="159288" y="142430"/>
                    </a:lnTo>
                    <a:cubicBezTo>
                      <a:pt x="150277" y="147412"/>
                      <a:pt x="139447" y="147879"/>
                      <a:pt x="130046" y="1436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12"/>
              <p:cNvSpPr/>
              <p:nvPr/>
            </p:nvSpPr>
            <p:spPr>
              <a:xfrm>
                <a:off x="5246664" y="3087528"/>
                <a:ext cx="1926000" cy="1111651"/>
              </a:xfrm>
              <a:custGeom>
                <a:avLst/>
                <a:gdLst/>
                <a:ahLst/>
                <a:cxnLst/>
                <a:rect l="l" t="t" r="r" b="b"/>
                <a:pathLst>
                  <a:path w="1926000" h="1111651" extrusionOk="0">
                    <a:moveTo>
                      <a:pt x="1845936" y="1108805"/>
                    </a:moveTo>
                    <a:lnTo>
                      <a:pt x="5039" y="46196"/>
                    </a:lnTo>
                    <a:cubicBezTo>
                      <a:pt x="-2390" y="41910"/>
                      <a:pt x="-1533" y="34290"/>
                      <a:pt x="7135" y="29337"/>
                    </a:cubicBezTo>
                    <a:lnTo>
                      <a:pt x="50855" y="4096"/>
                    </a:lnTo>
                    <a:cubicBezTo>
                      <a:pt x="59865" y="-886"/>
                      <a:pt x="70695" y="-1353"/>
                      <a:pt x="80097" y="2857"/>
                    </a:cubicBezTo>
                    <a:lnTo>
                      <a:pt x="1920993" y="1065371"/>
                    </a:lnTo>
                    <a:cubicBezTo>
                      <a:pt x="1928423" y="1069658"/>
                      <a:pt x="1927470" y="1077182"/>
                      <a:pt x="1918898" y="1082230"/>
                    </a:cubicBezTo>
                    <a:lnTo>
                      <a:pt x="1875083" y="1107472"/>
                    </a:lnTo>
                    <a:cubicBezTo>
                      <a:pt x="1866129" y="1112529"/>
                      <a:pt x="1855309" y="1113025"/>
                      <a:pt x="1845936" y="1108805"/>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12"/>
              <p:cNvSpPr/>
              <p:nvPr/>
            </p:nvSpPr>
            <p:spPr>
              <a:xfrm>
                <a:off x="4501288" y="3792632"/>
                <a:ext cx="1451798" cy="838156"/>
              </a:xfrm>
              <a:custGeom>
                <a:avLst/>
                <a:gdLst/>
                <a:ahLst/>
                <a:cxnLst/>
                <a:rect l="l" t="t" r="r" b="b"/>
                <a:pathLst>
                  <a:path w="1451798" h="838156" extrusionOk="0">
                    <a:moveTo>
                      <a:pt x="1450884" y="524573"/>
                    </a:moveTo>
                    <a:cubicBezTo>
                      <a:pt x="1448283" y="530298"/>
                      <a:pt x="1443816" y="534965"/>
                      <a:pt x="1438216" y="537813"/>
                    </a:cubicBezTo>
                    <a:lnTo>
                      <a:pt x="931581" y="830231"/>
                    </a:lnTo>
                    <a:cubicBezTo>
                      <a:pt x="914321" y="839889"/>
                      <a:pt x="893500" y="840766"/>
                      <a:pt x="875479" y="832612"/>
                    </a:cubicBezTo>
                    <a:lnTo>
                      <a:pt x="9751" y="332740"/>
                    </a:lnTo>
                    <a:cubicBezTo>
                      <a:pt x="5808" y="330683"/>
                      <a:pt x="2709" y="327311"/>
                      <a:pt x="988" y="323215"/>
                    </a:cubicBezTo>
                    <a:cubicBezTo>
                      <a:pt x="-2155" y="315595"/>
                      <a:pt x="2226" y="306641"/>
                      <a:pt x="13752" y="299974"/>
                    </a:cubicBezTo>
                    <a:lnTo>
                      <a:pt x="520387" y="7842"/>
                    </a:lnTo>
                    <a:cubicBezTo>
                      <a:pt x="537674" y="-1740"/>
                      <a:pt x="558477" y="-2588"/>
                      <a:pt x="576489" y="5556"/>
                    </a:cubicBezTo>
                    <a:lnTo>
                      <a:pt x="1442311" y="505428"/>
                    </a:lnTo>
                    <a:cubicBezTo>
                      <a:pt x="1449874" y="508438"/>
                      <a:pt x="1453675" y="516925"/>
                      <a:pt x="1450884" y="524573"/>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12"/>
              <p:cNvSpPr/>
              <p:nvPr/>
            </p:nvSpPr>
            <p:spPr>
              <a:xfrm>
                <a:off x="4502277" y="3802740"/>
                <a:ext cx="1449895" cy="828048"/>
              </a:xfrm>
              <a:custGeom>
                <a:avLst/>
                <a:gdLst/>
                <a:ahLst/>
                <a:cxnLst/>
                <a:rect l="l" t="t" r="r" b="b"/>
                <a:pathLst>
                  <a:path w="1449895" h="828048" extrusionOk="0">
                    <a:moveTo>
                      <a:pt x="1449896" y="514465"/>
                    </a:moveTo>
                    <a:cubicBezTo>
                      <a:pt x="1447295" y="520190"/>
                      <a:pt x="1442828" y="524857"/>
                      <a:pt x="1437227" y="527705"/>
                    </a:cubicBezTo>
                    <a:lnTo>
                      <a:pt x="930593" y="820123"/>
                    </a:lnTo>
                    <a:cubicBezTo>
                      <a:pt x="913333" y="829781"/>
                      <a:pt x="892512" y="830657"/>
                      <a:pt x="874490" y="822504"/>
                    </a:cubicBezTo>
                    <a:lnTo>
                      <a:pt x="8763" y="322632"/>
                    </a:lnTo>
                    <a:cubicBezTo>
                      <a:pt x="4820" y="320575"/>
                      <a:pt x="1720" y="317203"/>
                      <a:pt x="0" y="313107"/>
                    </a:cubicBezTo>
                    <a:cubicBezTo>
                      <a:pt x="2669" y="307582"/>
                      <a:pt x="7089" y="303096"/>
                      <a:pt x="12573" y="300343"/>
                    </a:cubicBezTo>
                    <a:lnTo>
                      <a:pt x="519208" y="7926"/>
                    </a:lnTo>
                    <a:cubicBezTo>
                      <a:pt x="536467" y="-1732"/>
                      <a:pt x="557289" y="-2609"/>
                      <a:pt x="575310" y="5545"/>
                    </a:cubicBezTo>
                    <a:lnTo>
                      <a:pt x="1441323" y="505417"/>
                    </a:lnTo>
                    <a:cubicBezTo>
                      <a:pt x="1445095" y="507417"/>
                      <a:pt x="1448105" y="510598"/>
                      <a:pt x="1449896" y="514465"/>
                    </a:cubicBezTo>
                    <a:close/>
                  </a:path>
                </a:pathLst>
              </a:custGeom>
              <a:solidFill>
                <a:srgbClr val="C3C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12"/>
              <p:cNvSpPr/>
              <p:nvPr/>
            </p:nvSpPr>
            <p:spPr>
              <a:xfrm>
                <a:off x="5378291" y="2993528"/>
                <a:ext cx="1867947" cy="1123828"/>
              </a:xfrm>
              <a:custGeom>
                <a:avLst/>
                <a:gdLst/>
                <a:ahLst/>
                <a:cxnLst/>
                <a:rect l="l" t="t" r="r" b="b"/>
                <a:pathLst>
                  <a:path w="1867947" h="1123828" extrusionOk="0">
                    <a:moveTo>
                      <a:pt x="1854422" y="1122224"/>
                    </a:moveTo>
                    <a:lnTo>
                      <a:pt x="13526" y="59425"/>
                    </a:lnTo>
                    <a:cubicBezTo>
                      <a:pt x="5191" y="53395"/>
                      <a:pt x="181" y="43804"/>
                      <a:pt x="0" y="33517"/>
                    </a:cubicBezTo>
                    <a:lnTo>
                      <a:pt x="0" y="11895"/>
                    </a:lnTo>
                    <a:cubicBezTo>
                      <a:pt x="0" y="1894"/>
                      <a:pt x="6096" y="-2678"/>
                      <a:pt x="13526" y="1608"/>
                    </a:cubicBezTo>
                    <a:lnTo>
                      <a:pt x="1854422" y="1064122"/>
                    </a:lnTo>
                    <a:cubicBezTo>
                      <a:pt x="1862804" y="1070103"/>
                      <a:pt x="1867833" y="1079733"/>
                      <a:pt x="1867948" y="1090030"/>
                    </a:cubicBezTo>
                    <a:lnTo>
                      <a:pt x="1867948" y="1111747"/>
                    </a:lnTo>
                    <a:cubicBezTo>
                      <a:pt x="1867948" y="1121938"/>
                      <a:pt x="1861947" y="1126510"/>
                      <a:pt x="1854422" y="112222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12"/>
              <p:cNvSpPr/>
              <p:nvPr/>
            </p:nvSpPr>
            <p:spPr>
              <a:xfrm>
                <a:off x="5482399" y="1596347"/>
                <a:ext cx="657230" cy="440903"/>
              </a:xfrm>
              <a:custGeom>
                <a:avLst/>
                <a:gdLst/>
                <a:ahLst/>
                <a:cxnLst/>
                <a:rect l="l" t="t" r="r" b="b"/>
                <a:pathLst>
                  <a:path w="657230" h="440903" extrusionOk="0">
                    <a:moveTo>
                      <a:pt x="647700" y="439716"/>
                    </a:moveTo>
                    <a:lnTo>
                      <a:pt x="9525" y="71480"/>
                    </a:lnTo>
                    <a:cubicBezTo>
                      <a:pt x="3610" y="67173"/>
                      <a:pt x="76" y="60320"/>
                      <a:pt x="0" y="53001"/>
                    </a:cubicBezTo>
                    <a:lnTo>
                      <a:pt x="0" y="8520"/>
                    </a:lnTo>
                    <a:cubicBezTo>
                      <a:pt x="0" y="1376"/>
                      <a:pt x="4381" y="-1958"/>
                      <a:pt x="9525" y="1185"/>
                    </a:cubicBezTo>
                    <a:lnTo>
                      <a:pt x="647700" y="369422"/>
                    </a:lnTo>
                    <a:cubicBezTo>
                      <a:pt x="653615" y="373729"/>
                      <a:pt x="657149" y="380581"/>
                      <a:pt x="657225" y="387900"/>
                    </a:cubicBezTo>
                    <a:lnTo>
                      <a:pt x="657225" y="432477"/>
                    </a:lnTo>
                    <a:cubicBezTo>
                      <a:pt x="657416" y="439526"/>
                      <a:pt x="653034" y="442860"/>
                      <a:pt x="647700" y="43971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12"/>
              <p:cNvSpPr/>
              <p:nvPr/>
            </p:nvSpPr>
            <p:spPr>
              <a:xfrm>
                <a:off x="5485731" y="1725601"/>
                <a:ext cx="490070" cy="322282"/>
              </a:xfrm>
              <a:custGeom>
                <a:avLst/>
                <a:gdLst/>
                <a:ahLst/>
                <a:cxnLst/>
                <a:rect l="l" t="t" r="r" b="b"/>
                <a:pathLst>
                  <a:path w="490070" h="322282" extrusionOk="0">
                    <a:moveTo>
                      <a:pt x="480538" y="321130"/>
                    </a:moveTo>
                    <a:lnTo>
                      <a:pt x="9527" y="49191"/>
                    </a:lnTo>
                    <a:cubicBezTo>
                      <a:pt x="3460" y="44756"/>
                      <a:pt x="-93" y="37658"/>
                      <a:pt x="2" y="30141"/>
                    </a:cubicBezTo>
                    <a:lnTo>
                      <a:pt x="2" y="8520"/>
                    </a:lnTo>
                    <a:cubicBezTo>
                      <a:pt x="2" y="1376"/>
                      <a:pt x="4288" y="-1958"/>
                      <a:pt x="9527" y="1185"/>
                    </a:cubicBezTo>
                    <a:lnTo>
                      <a:pt x="480538" y="273124"/>
                    </a:lnTo>
                    <a:cubicBezTo>
                      <a:pt x="486606" y="277563"/>
                      <a:pt x="490158" y="284659"/>
                      <a:pt x="490063" y="292174"/>
                    </a:cubicBezTo>
                    <a:lnTo>
                      <a:pt x="490063" y="314272"/>
                    </a:lnTo>
                    <a:cubicBezTo>
                      <a:pt x="490254" y="320940"/>
                      <a:pt x="486444" y="324178"/>
                      <a:pt x="480538"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12"/>
              <p:cNvSpPr/>
              <p:nvPr/>
            </p:nvSpPr>
            <p:spPr>
              <a:xfrm>
                <a:off x="5485731" y="1809557"/>
                <a:ext cx="490070" cy="322194"/>
              </a:xfrm>
              <a:custGeom>
                <a:avLst/>
                <a:gdLst/>
                <a:ahLst/>
                <a:cxnLst/>
                <a:rect l="l" t="t" r="r" b="b"/>
                <a:pathLst>
                  <a:path w="490070" h="322194" extrusionOk="0">
                    <a:moveTo>
                      <a:pt x="480538" y="321090"/>
                    </a:moveTo>
                    <a:lnTo>
                      <a:pt x="9527" y="49151"/>
                    </a:lnTo>
                    <a:cubicBezTo>
                      <a:pt x="3460" y="44715"/>
                      <a:pt x="-93" y="37618"/>
                      <a:pt x="2" y="30101"/>
                    </a:cubicBezTo>
                    <a:lnTo>
                      <a:pt x="2" y="8479"/>
                    </a:lnTo>
                    <a:cubicBezTo>
                      <a:pt x="2" y="1335"/>
                      <a:pt x="4288" y="-1903"/>
                      <a:pt x="9527" y="1145"/>
                    </a:cubicBezTo>
                    <a:lnTo>
                      <a:pt x="480538" y="273179"/>
                    </a:lnTo>
                    <a:cubicBezTo>
                      <a:pt x="486491" y="277456"/>
                      <a:pt x="490035" y="284323"/>
                      <a:pt x="490063" y="291657"/>
                    </a:cubicBezTo>
                    <a:lnTo>
                      <a:pt x="490063" y="313755"/>
                    </a:lnTo>
                    <a:cubicBezTo>
                      <a:pt x="490254" y="320899"/>
                      <a:pt x="486444" y="324042"/>
                      <a:pt x="480538" y="32109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49;p12"/>
              <p:cNvSpPr/>
              <p:nvPr/>
            </p:nvSpPr>
            <p:spPr>
              <a:xfrm>
                <a:off x="5485733" y="1893472"/>
                <a:ext cx="401289" cy="270998"/>
              </a:xfrm>
              <a:custGeom>
                <a:avLst/>
                <a:gdLst/>
                <a:ahLst/>
                <a:cxnLst/>
                <a:rect l="l" t="t" r="r" b="b"/>
                <a:pathLst>
                  <a:path w="401289" h="270998" extrusionOk="0">
                    <a:moveTo>
                      <a:pt x="391763" y="269845"/>
                    </a:moveTo>
                    <a:lnTo>
                      <a:pt x="9525" y="49627"/>
                    </a:lnTo>
                    <a:cubicBezTo>
                      <a:pt x="3572" y="45351"/>
                      <a:pt x="29" y="38479"/>
                      <a:pt x="0" y="31149"/>
                    </a:cubicBezTo>
                    <a:lnTo>
                      <a:pt x="0" y="8479"/>
                    </a:lnTo>
                    <a:cubicBezTo>
                      <a:pt x="0" y="1335"/>
                      <a:pt x="4286" y="-1903"/>
                      <a:pt x="9525" y="1145"/>
                    </a:cubicBezTo>
                    <a:lnTo>
                      <a:pt x="391763" y="221839"/>
                    </a:lnTo>
                    <a:cubicBezTo>
                      <a:pt x="397821" y="226287"/>
                      <a:pt x="401364" y="233374"/>
                      <a:pt x="401288" y="240889"/>
                    </a:cubicBezTo>
                    <a:lnTo>
                      <a:pt x="401288" y="262987"/>
                    </a:lnTo>
                    <a:cubicBezTo>
                      <a:pt x="401384" y="269655"/>
                      <a:pt x="397097" y="272893"/>
                      <a:pt x="391763" y="2698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150;p12"/>
              <p:cNvSpPr/>
              <p:nvPr/>
            </p:nvSpPr>
            <p:spPr>
              <a:xfrm>
                <a:off x="5482398" y="2477545"/>
                <a:ext cx="657231" cy="440923"/>
              </a:xfrm>
              <a:custGeom>
                <a:avLst/>
                <a:gdLst/>
                <a:ahLst/>
                <a:cxnLst/>
                <a:rect l="l" t="t" r="r" b="b"/>
                <a:pathLst>
                  <a:path w="657231" h="440923" extrusionOk="0">
                    <a:moveTo>
                      <a:pt x="647701" y="439771"/>
                    </a:moveTo>
                    <a:lnTo>
                      <a:pt x="9526" y="71535"/>
                    </a:lnTo>
                    <a:cubicBezTo>
                      <a:pt x="3477" y="67077"/>
                      <a:pt x="-56" y="59990"/>
                      <a:pt x="1" y="52485"/>
                    </a:cubicBezTo>
                    <a:lnTo>
                      <a:pt x="1" y="8479"/>
                    </a:lnTo>
                    <a:cubicBezTo>
                      <a:pt x="1" y="1335"/>
                      <a:pt x="4382" y="-1903"/>
                      <a:pt x="9526" y="1145"/>
                    </a:cubicBezTo>
                    <a:lnTo>
                      <a:pt x="647701" y="369381"/>
                    </a:lnTo>
                    <a:cubicBezTo>
                      <a:pt x="653749" y="373839"/>
                      <a:pt x="657283" y="380926"/>
                      <a:pt x="657226" y="388431"/>
                    </a:cubicBezTo>
                    <a:lnTo>
                      <a:pt x="657226" y="432913"/>
                    </a:lnTo>
                    <a:cubicBezTo>
                      <a:pt x="657416" y="439581"/>
                      <a:pt x="653035" y="442819"/>
                      <a:pt x="647701" y="43977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12"/>
              <p:cNvSpPr/>
              <p:nvPr/>
            </p:nvSpPr>
            <p:spPr>
              <a:xfrm>
                <a:off x="5485733" y="2606854"/>
                <a:ext cx="490068" cy="322274"/>
              </a:xfrm>
              <a:custGeom>
                <a:avLst/>
                <a:gdLst/>
                <a:ahLst/>
                <a:cxnLst/>
                <a:rect l="l" t="t" r="r" b="b"/>
                <a:pathLst>
                  <a:path w="490068" h="322274" extrusionOk="0">
                    <a:moveTo>
                      <a:pt x="480536" y="321130"/>
                    </a:moveTo>
                    <a:lnTo>
                      <a:pt x="9525" y="49096"/>
                    </a:lnTo>
                    <a:cubicBezTo>
                      <a:pt x="3572" y="44819"/>
                      <a:pt x="29" y="37952"/>
                      <a:pt x="0" y="30618"/>
                    </a:cubicBezTo>
                    <a:lnTo>
                      <a:pt x="0" y="8520"/>
                    </a:lnTo>
                    <a:cubicBezTo>
                      <a:pt x="0" y="1376"/>
                      <a:pt x="4286" y="-1958"/>
                      <a:pt x="9525" y="1185"/>
                    </a:cubicBezTo>
                    <a:lnTo>
                      <a:pt x="480536" y="273124"/>
                    </a:lnTo>
                    <a:cubicBezTo>
                      <a:pt x="486470" y="277420"/>
                      <a:pt x="490004" y="284278"/>
                      <a:pt x="490061" y="291603"/>
                    </a:cubicBezTo>
                    <a:lnTo>
                      <a:pt x="490061" y="313796"/>
                    </a:lnTo>
                    <a:cubicBezTo>
                      <a:pt x="490252" y="320940"/>
                      <a:pt x="486442" y="324178"/>
                      <a:pt x="480536"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12"/>
              <p:cNvSpPr/>
              <p:nvPr/>
            </p:nvSpPr>
            <p:spPr>
              <a:xfrm>
                <a:off x="5485733" y="2690770"/>
                <a:ext cx="490068" cy="322283"/>
              </a:xfrm>
              <a:custGeom>
                <a:avLst/>
                <a:gdLst/>
                <a:ahLst/>
                <a:cxnLst/>
                <a:rect l="l" t="t" r="r" b="b"/>
                <a:pathLst>
                  <a:path w="490068" h="322283" extrusionOk="0">
                    <a:moveTo>
                      <a:pt x="480536" y="321130"/>
                    </a:moveTo>
                    <a:lnTo>
                      <a:pt x="9525" y="49191"/>
                    </a:lnTo>
                    <a:cubicBezTo>
                      <a:pt x="3591" y="44858"/>
                      <a:pt x="57" y="37971"/>
                      <a:pt x="0" y="30618"/>
                    </a:cubicBezTo>
                    <a:lnTo>
                      <a:pt x="0" y="8520"/>
                    </a:lnTo>
                    <a:cubicBezTo>
                      <a:pt x="0" y="1376"/>
                      <a:pt x="4286" y="-1958"/>
                      <a:pt x="9525" y="1185"/>
                    </a:cubicBezTo>
                    <a:lnTo>
                      <a:pt x="480536" y="273124"/>
                    </a:lnTo>
                    <a:cubicBezTo>
                      <a:pt x="486604" y="277563"/>
                      <a:pt x="490157" y="284659"/>
                      <a:pt x="490061" y="292174"/>
                    </a:cubicBezTo>
                    <a:lnTo>
                      <a:pt x="490061" y="314272"/>
                    </a:lnTo>
                    <a:cubicBezTo>
                      <a:pt x="490252" y="320940"/>
                      <a:pt x="486442" y="324178"/>
                      <a:pt x="480536"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12"/>
              <p:cNvSpPr/>
              <p:nvPr/>
            </p:nvSpPr>
            <p:spPr>
              <a:xfrm>
                <a:off x="5485733" y="2774725"/>
                <a:ext cx="401289" cy="271152"/>
              </a:xfrm>
              <a:custGeom>
                <a:avLst/>
                <a:gdLst/>
                <a:ahLst/>
                <a:cxnLst/>
                <a:rect l="l" t="t" r="r" b="b"/>
                <a:pathLst>
                  <a:path w="401289" h="271152" extrusionOk="0">
                    <a:moveTo>
                      <a:pt x="391763" y="269845"/>
                    </a:moveTo>
                    <a:lnTo>
                      <a:pt x="9525" y="49151"/>
                    </a:lnTo>
                    <a:cubicBezTo>
                      <a:pt x="3591" y="44817"/>
                      <a:pt x="57" y="37931"/>
                      <a:pt x="0" y="30577"/>
                    </a:cubicBezTo>
                    <a:lnTo>
                      <a:pt x="0" y="8479"/>
                    </a:lnTo>
                    <a:cubicBezTo>
                      <a:pt x="0" y="1335"/>
                      <a:pt x="4286" y="-1903"/>
                      <a:pt x="9525" y="1145"/>
                    </a:cubicBezTo>
                    <a:lnTo>
                      <a:pt x="391763" y="221839"/>
                    </a:lnTo>
                    <a:cubicBezTo>
                      <a:pt x="397697" y="226135"/>
                      <a:pt x="401231" y="232993"/>
                      <a:pt x="401288" y="240318"/>
                    </a:cubicBezTo>
                    <a:lnTo>
                      <a:pt x="401288" y="262511"/>
                    </a:lnTo>
                    <a:cubicBezTo>
                      <a:pt x="401384" y="269655"/>
                      <a:pt x="397097" y="273274"/>
                      <a:pt x="391763" y="2698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12"/>
              <p:cNvSpPr/>
              <p:nvPr/>
            </p:nvSpPr>
            <p:spPr>
              <a:xfrm>
                <a:off x="6293929" y="2971606"/>
                <a:ext cx="893444" cy="828868"/>
              </a:xfrm>
              <a:custGeom>
                <a:avLst/>
                <a:gdLst/>
                <a:ahLst/>
                <a:cxnLst/>
                <a:rect l="l" t="t" r="r" b="b"/>
                <a:pathLst>
                  <a:path w="893444" h="828868" extrusionOk="0">
                    <a:moveTo>
                      <a:pt x="6858" y="55057"/>
                    </a:moveTo>
                    <a:cubicBezTo>
                      <a:pt x="6858" y="55057"/>
                      <a:pt x="77248" y="114113"/>
                      <a:pt x="178784" y="33436"/>
                    </a:cubicBezTo>
                    <a:cubicBezTo>
                      <a:pt x="251365" y="-26096"/>
                      <a:pt x="316230" y="7909"/>
                      <a:pt x="352330" y="28483"/>
                    </a:cubicBezTo>
                    <a:cubicBezTo>
                      <a:pt x="388430" y="49057"/>
                      <a:pt x="441007" y="61344"/>
                      <a:pt x="540068" y="240795"/>
                    </a:cubicBezTo>
                    <a:cubicBezTo>
                      <a:pt x="561489" y="276076"/>
                      <a:pt x="590845" y="305889"/>
                      <a:pt x="625793" y="327853"/>
                    </a:cubicBezTo>
                    <a:cubicBezTo>
                      <a:pt x="679228" y="358619"/>
                      <a:pt x="704850" y="343665"/>
                      <a:pt x="746855" y="280228"/>
                    </a:cubicBezTo>
                    <a:cubicBezTo>
                      <a:pt x="788861" y="216792"/>
                      <a:pt x="816293" y="146878"/>
                      <a:pt x="893445" y="192598"/>
                    </a:cubicBezTo>
                    <a:lnTo>
                      <a:pt x="893445" y="828868"/>
                    </a:lnTo>
                    <a:lnTo>
                      <a:pt x="0" y="313090"/>
                    </a:lnTo>
                    <a:lnTo>
                      <a:pt x="0" y="50867"/>
                    </a:lnTo>
                    <a:close/>
                  </a:path>
                </a:pathLst>
              </a:custGeom>
              <a:solidFill>
                <a:srgbClr val="F5F6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12"/>
              <p:cNvSpPr/>
              <p:nvPr/>
            </p:nvSpPr>
            <p:spPr>
              <a:xfrm>
                <a:off x="5485733" y="2024441"/>
                <a:ext cx="630461" cy="733619"/>
              </a:xfrm>
              <a:custGeom>
                <a:avLst/>
                <a:gdLst/>
                <a:ahLst/>
                <a:cxnLst/>
                <a:rect l="l" t="t" r="r" b="b"/>
                <a:pathLst>
                  <a:path w="630461" h="733619" extrusionOk="0">
                    <a:moveTo>
                      <a:pt x="620935" y="732474"/>
                    </a:moveTo>
                    <a:lnTo>
                      <a:pt x="9525" y="379478"/>
                    </a:lnTo>
                    <a:cubicBezTo>
                      <a:pt x="3591" y="375144"/>
                      <a:pt x="57" y="368257"/>
                      <a:pt x="0" y="360904"/>
                    </a:cubicBezTo>
                    <a:lnTo>
                      <a:pt x="0" y="8479"/>
                    </a:lnTo>
                    <a:cubicBezTo>
                      <a:pt x="0" y="1335"/>
                      <a:pt x="4286" y="-1903"/>
                      <a:pt x="9525" y="1145"/>
                    </a:cubicBezTo>
                    <a:lnTo>
                      <a:pt x="620935" y="354141"/>
                    </a:lnTo>
                    <a:cubicBezTo>
                      <a:pt x="626859" y="358485"/>
                      <a:pt x="630384" y="365371"/>
                      <a:pt x="630460" y="372715"/>
                    </a:cubicBezTo>
                    <a:lnTo>
                      <a:pt x="630460" y="725140"/>
                    </a:lnTo>
                    <a:cubicBezTo>
                      <a:pt x="630555" y="732284"/>
                      <a:pt x="626269" y="735522"/>
                      <a:pt x="620935" y="73247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12"/>
              <p:cNvSpPr/>
              <p:nvPr/>
            </p:nvSpPr>
            <p:spPr>
              <a:xfrm>
                <a:off x="6293834" y="3011804"/>
                <a:ext cx="893445" cy="788955"/>
              </a:xfrm>
              <a:custGeom>
                <a:avLst/>
                <a:gdLst/>
                <a:ahLst/>
                <a:cxnLst/>
                <a:rect l="l" t="t" r="r" b="b"/>
                <a:pathLst>
                  <a:path w="893445" h="788955" extrusionOk="0">
                    <a:moveTo>
                      <a:pt x="0" y="0"/>
                    </a:moveTo>
                    <a:lnTo>
                      <a:pt x="0" y="273177"/>
                    </a:lnTo>
                    <a:lnTo>
                      <a:pt x="893445" y="788956"/>
                    </a:lnTo>
                    <a:lnTo>
                      <a:pt x="893445" y="152591"/>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12"/>
              <p:cNvSpPr/>
              <p:nvPr/>
            </p:nvSpPr>
            <p:spPr>
              <a:xfrm>
                <a:off x="6645021" y="3003137"/>
                <a:ext cx="9525" cy="483869"/>
              </a:xfrm>
              <a:custGeom>
                <a:avLst/>
                <a:gdLst/>
                <a:ahLst/>
                <a:cxnLst/>
                <a:rect l="l" t="t" r="r" b="b"/>
                <a:pathLst>
                  <a:path w="9525" h="483869" extrusionOk="0">
                    <a:moveTo>
                      <a:pt x="0" y="0"/>
                    </a:moveTo>
                    <a:lnTo>
                      <a:pt x="0" y="483870"/>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12"/>
              <p:cNvSpPr/>
              <p:nvPr/>
            </p:nvSpPr>
            <p:spPr>
              <a:xfrm>
                <a:off x="6918293" y="3309175"/>
                <a:ext cx="9525" cy="335661"/>
              </a:xfrm>
              <a:custGeom>
                <a:avLst/>
                <a:gdLst/>
                <a:ahLst/>
                <a:cxnLst/>
                <a:rect l="l" t="t" r="r" b="b"/>
                <a:pathLst>
                  <a:path w="9525" h="335661" extrusionOk="0">
                    <a:moveTo>
                      <a:pt x="0" y="0"/>
                    </a:moveTo>
                    <a:lnTo>
                      <a:pt x="0" y="335661"/>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12"/>
              <p:cNvSpPr/>
              <p:nvPr/>
            </p:nvSpPr>
            <p:spPr>
              <a:xfrm>
                <a:off x="6293834" y="2971929"/>
                <a:ext cx="893349" cy="341800"/>
              </a:xfrm>
              <a:custGeom>
                <a:avLst/>
                <a:gdLst/>
                <a:ahLst/>
                <a:cxnLst/>
                <a:rect l="l" t="t" r="r" b="b"/>
                <a:pathLst>
                  <a:path w="893349" h="341800" extrusionOk="0">
                    <a:moveTo>
                      <a:pt x="0" y="50543"/>
                    </a:moveTo>
                    <a:cubicBezTo>
                      <a:pt x="158496" y="148841"/>
                      <a:pt x="180975" y="-73282"/>
                      <a:pt x="353663" y="26350"/>
                    </a:cubicBezTo>
                    <a:cubicBezTo>
                      <a:pt x="526352" y="125981"/>
                      <a:pt x="502539" y="255997"/>
                      <a:pt x="629888" y="329626"/>
                    </a:cubicBezTo>
                    <a:cubicBezTo>
                      <a:pt x="757238" y="403254"/>
                      <a:pt x="760381" y="115694"/>
                      <a:pt x="893350" y="192466"/>
                    </a:cubicBezTo>
                  </a:path>
                </a:pathLst>
              </a:custGeom>
              <a:noFill/>
              <a:ln w="1037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12"/>
              <p:cNvSpPr/>
              <p:nvPr/>
            </p:nvSpPr>
            <p:spPr>
              <a:xfrm rot="-1801764">
                <a:off x="6627823" y="2973379"/>
                <a:ext cx="34449" cy="59573"/>
              </a:xfrm>
              <a:custGeom>
                <a:avLst/>
                <a:gdLst/>
                <a:ahLst/>
                <a:cxnLst/>
                <a:rect l="l" t="t" r="r" b="b"/>
                <a:pathLst>
                  <a:path w="34480" h="59626" extrusionOk="0">
                    <a:moveTo>
                      <a:pt x="34481" y="29813"/>
                    </a:moveTo>
                    <a:cubicBezTo>
                      <a:pt x="34481" y="46279"/>
                      <a:pt x="26762" y="59626"/>
                      <a:pt x="17240" y="59626"/>
                    </a:cubicBezTo>
                    <a:cubicBezTo>
                      <a:pt x="7719" y="59626"/>
                      <a:pt x="0" y="46279"/>
                      <a:pt x="0" y="29813"/>
                    </a:cubicBezTo>
                    <a:cubicBezTo>
                      <a:pt x="0" y="13348"/>
                      <a:pt x="7719" y="0"/>
                      <a:pt x="17240" y="0"/>
                    </a:cubicBezTo>
                    <a:cubicBezTo>
                      <a:pt x="26762" y="0"/>
                      <a:pt x="34481" y="13348"/>
                      <a:pt x="34481" y="2981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12"/>
              <p:cNvSpPr/>
              <p:nvPr/>
            </p:nvSpPr>
            <p:spPr>
              <a:xfrm rot="-1790023">
                <a:off x="7183546" y="3143044"/>
                <a:ext cx="34600" cy="59833"/>
              </a:xfrm>
              <a:custGeom>
                <a:avLst/>
                <a:gdLst/>
                <a:ahLst/>
                <a:cxnLst/>
                <a:rect l="l" t="t" r="r" b="b"/>
                <a:pathLst>
                  <a:path w="34599" h="59831" extrusionOk="0">
                    <a:moveTo>
                      <a:pt x="34601" y="29917"/>
                    </a:moveTo>
                    <a:cubicBezTo>
                      <a:pt x="34601" y="46439"/>
                      <a:pt x="26855" y="59833"/>
                      <a:pt x="17301" y="59833"/>
                    </a:cubicBezTo>
                    <a:cubicBezTo>
                      <a:pt x="7747" y="59833"/>
                      <a:pt x="2" y="46439"/>
                      <a:pt x="2" y="29917"/>
                    </a:cubicBezTo>
                    <a:cubicBezTo>
                      <a:pt x="2" y="13395"/>
                      <a:pt x="7747" y="1"/>
                      <a:pt x="17301" y="1"/>
                    </a:cubicBezTo>
                    <a:cubicBezTo>
                      <a:pt x="26855" y="1"/>
                      <a:pt x="34601" y="13395"/>
                      <a:pt x="34601" y="299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12"/>
              <p:cNvSpPr/>
              <p:nvPr/>
            </p:nvSpPr>
            <p:spPr>
              <a:xfrm rot="-1790023">
                <a:off x="6913571" y="3282356"/>
                <a:ext cx="34600" cy="59833"/>
              </a:xfrm>
              <a:custGeom>
                <a:avLst/>
                <a:gdLst/>
                <a:ahLst/>
                <a:cxnLst/>
                <a:rect l="l" t="t" r="r" b="b"/>
                <a:pathLst>
                  <a:path w="34599" h="59831" extrusionOk="0">
                    <a:moveTo>
                      <a:pt x="34601" y="29917"/>
                    </a:moveTo>
                    <a:cubicBezTo>
                      <a:pt x="34601" y="46439"/>
                      <a:pt x="26855" y="59833"/>
                      <a:pt x="17301" y="59833"/>
                    </a:cubicBezTo>
                    <a:cubicBezTo>
                      <a:pt x="7747" y="59833"/>
                      <a:pt x="2" y="46439"/>
                      <a:pt x="2" y="29917"/>
                    </a:cubicBezTo>
                    <a:cubicBezTo>
                      <a:pt x="2" y="13395"/>
                      <a:pt x="7747" y="1"/>
                      <a:pt x="17301" y="1"/>
                    </a:cubicBezTo>
                    <a:cubicBezTo>
                      <a:pt x="26855" y="1"/>
                      <a:pt x="34601" y="13395"/>
                      <a:pt x="34601" y="299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12"/>
              <p:cNvSpPr/>
              <p:nvPr/>
            </p:nvSpPr>
            <p:spPr>
              <a:xfrm rot="-1790023">
                <a:off x="6286614" y="3000522"/>
                <a:ext cx="34600" cy="59833"/>
              </a:xfrm>
              <a:custGeom>
                <a:avLst/>
                <a:gdLst/>
                <a:ahLst/>
                <a:cxnLst/>
                <a:rect l="l" t="t" r="r" b="b"/>
                <a:pathLst>
                  <a:path w="34599" h="59831" extrusionOk="0">
                    <a:moveTo>
                      <a:pt x="34600" y="29917"/>
                    </a:moveTo>
                    <a:cubicBezTo>
                      <a:pt x="34600" y="46439"/>
                      <a:pt x="26855" y="59833"/>
                      <a:pt x="17301" y="59833"/>
                    </a:cubicBezTo>
                    <a:cubicBezTo>
                      <a:pt x="7746" y="59833"/>
                      <a:pt x="1" y="46439"/>
                      <a:pt x="1" y="29917"/>
                    </a:cubicBezTo>
                    <a:cubicBezTo>
                      <a:pt x="1" y="13395"/>
                      <a:pt x="7746" y="1"/>
                      <a:pt x="17301" y="1"/>
                    </a:cubicBezTo>
                    <a:cubicBezTo>
                      <a:pt x="26855" y="1"/>
                      <a:pt x="34600" y="13395"/>
                      <a:pt x="34600" y="299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12"/>
              <p:cNvSpPr/>
              <p:nvPr/>
            </p:nvSpPr>
            <p:spPr>
              <a:xfrm>
                <a:off x="6272974" y="2328193"/>
                <a:ext cx="55632" cy="226128"/>
              </a:xfrm>
              <a:custGeom>
                <a:avLst/>
                <a:gdLst/>
                <a:ahLst/>
                <a:cxnLst/>
                <a:rect l="l" t="t" r="r" b="b"/>
                <a:pathLst>
                  <a:path w="55632" h="226128" extrusionOk="0">
                    <a:moveTo>
                      <a:pt x="46101" y="224982"/>
                    </a:moveTo>
                    <a:lnTo>
                      <a:pt x="9525" y="203837"/>
                    </a:lnTo>
                    <a:cubicBezTo>
                      <a:pt x="3610" y="199532"/>
                      <a:pt x="76" y="192674"/>
                      <a:pt x="0" y="185358"/>
                    </a:cubicBezTo>
                    <a:lnTo>
                      <a:pt x="0" y="8479"/>
                    </a:lnTo>
                    <a:cubicBezTo>
                      <a:pt x="0" y="1335"/>
                      <a:pt x="4382" y="-1903"/>
                      <a:pt x="9525" y="1145"/>
                    </a:cubicBezTo>
                    <a:lnTo>
                      <a:pt x="46101" y="22290"/>
                    </a:lnTo>
                    <a:cubicBezTo>
                      <a:pt x="52007" y="26605"/>
                      <a:pt x="55541" y="33454"/>
                      <a:pt x="55626" y="40769"/>
                    </a:cubicBezTo>
                    <a:lnTo>
                      <a:pt x="55626" y="217743"/>
                    </a:lnTo>
                    <a:cubicBezTo>
                      <a:pt x="55817" y="224506"/>
                      <a:pt x="51626" y="228126"/>
                      <a:pt x="46101" y="22498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12"/>
              <p:cNvSpPr/>
              <p:nvPr/>
            </p:nvSpPr>
            <p:spPr>
              <a:xfrm>
                <a:off x="6357270" y="2193891"/>
                <a:ext cx="55722" cy="409197"/>
              </a:xfrm>
              <a:custGeom>
                <a:avLst/>
                <a:gdLst/>
                <a:ahLst/>
                <a:cxnLst/>
                <a:rect l="l" t="t" r="r" b="b"/>
                <a:pathLst>
                  <a:path w="55722" h="409197" extrusionOk="0">
                    <a:moveTo>
                      <a:pt x="46196" y="408053"/>
                    </a:moveTo>
                    <a:lnTo>
                      <a:pt x="9525" y="387384"/>
                    </a:lnTo>
                    <a:cubicBezTo>
                      <a:pt x="3620" y="383031"/>
                      <a:pt x="86" y="376154"/>
                      <a:pt x="0" y="368810"/>
                    </a:cubicBezTo>
                    <a:lnTo>
                      <a:pt x="0" y="8479"/>
                    </a:lnTo>
                    <a:cubicBezTo>
                      <a:pt x="0" y="1335"/>
                      <a:pt x="4382" y="-1903"/>
                      <a:pt x="9525" y="1145"/>
                    </a:cubicBezTo>
                    <a:lnTo>
                      <a:pt x="46196" y="22290"/>
                    </a:lnTo>
                    <a:cubicBezTo>
                      <a:pt x="52254" y="26739"/>
                      <a:pt x="55797" y="33825"/>
                      <a:pt x="55721" y="41340"/>
                    </a:cubicBezTo>
                    <a:lnTo>
                      <a:pt x="55721" y="400719"/>
                    </a:lnTo>
                    <a:cubicBezTo>
                      <a:pt x="55817" y="407862"/>
                      <a:pt x="51530" y="411101"/>
                      <a:pt x="46196" y="40805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166;p12"/>
              <p:cNvSpPr/>
              <p:nvPr/>
            </p:nvSpPr>
            <p:spPr>
              <a:xfrm>
                <a:off x="6526149" y="2326193"/>
                <a:ext cx="55625" cy="374240"/>
              </a:xfrm>
              <a:custGeom>
                <a:avLst/>
                <a:gdLst/>
                <a:ahLst/>
                <a:cxnLst/>
                <a:rect l="l" t="t" r="r" b="b"/>
                <a:pathLst>
                  <a:path w="55625" h="374240" extrusionOk="0">
                    <a:moveTo>
                      <a:pt x="46101" y="373096"/>
                    </a:moveTo>
                    <a:lnTo>
                      <a:pt x="9525" y="351951"/>
                    </a:lnTo>
                    <a:cubicBezTo>
                      <a:pt x="3591" y="347617"/>
                      <a:pt x="57" y="340730"/>
                      <a:pt x="0" y="333377"/>
                    </a:cubicBezTo>
                    <a:lnTo>
                      <a:pt x="0" y="8479"/>
                    </a:lnTo>
                    <a:cubicBezTo>
                      <a:pt x="0" y="1335"/>
                      <a:pt x="4286" y="-1903"/>
                      <a:pt x="9525" y="1145"/>
                    </a:cubicBezTo>
                    <a:lnTo>
                      <a:pt x="46101" y="22290"/>
                    </a:lnTo>
                    <a:cubicBezTo>
                      <a:pt x="52006" y="26643"/>
                      <a:pt x="55540" y="33520"/>
                      <a:pt x="55626" y="40864"/>
                    </a:cubicBezTo>
                    <a:lnTo>
                      <a:pt x="55626" y="365762"/>
                    </a:lnTo>
                    <a:cubicBezTo>
                      <a:pt x="55626" y="372906"/>
                      <a:pt x="51245" y="376144"/>
                      <a:pt x="46101" y="37309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12"/>
              <p:cNvSpPr/>
              <p:nvPr/>
            </p:nvSpPr>
            <p:spPr>
              <a:xfrm>
                <a:off x="6610350" y="2430587"/>
                <a:ext cx="55627" cy="318519"/>
              </a:xfrm>
              <a:custGeom>
                <a:avLst/>
                <a:gdLst/>
                <a:ahLst/>
                <a:cxnLst/>
                <a:rect l="l" t="t" r="r" b="b"/>
                <a:pathLst>
                  <a:path w="55627" h="318519" extrusionOk="0">
                    <a:moveTo>
                      <a:pt x="46006" y="317375"/>
                    </a:moveTo>
                    <a:lnTo>
                      <a:pt x="9525" y="296229"/>
                    </a:lnTo>
                    <a:cubicBezTo>
                      <a:pt x="3620" y="291915"/>
                      <a:pt x="86" y="285066"/>
                      <a:pt x="0" y="277751"/>
                    </a:cubicBezTo>
                    <a:lnTo>
                      <a:pt x="0" y="8479"/>
                    </a:lnTo>
                    <a:cubicBezTo>
                      <a:pt x="0" y="1335"/>
                      <a:pt x="4381" y="-1903"/>
                      <a:pt x="9525" y="1145"/>
                    </a:cubicBezTo>
                    <a:lnTo>
                      <a:pt x="46101" y="22290"/>
                    </a:lnTo>
                    <a:cubicBezTo>
                      <a:pt x="52035" y="26624"/>
                      <a:pt x="55569" y="33511"/>
                      <a:pt x="55626" y="40864"/>
                    </a:cubicBezTo>
                    <a:lnTo>
                      <a:pt x="55626" y="310041"/>
                    </a:lnTo>
                    <a:cubicBezTo>
                      <a:pt x="55721" y="317184"/>
                      <a:pt x="51435" y="320423"/>
                      <a:pt x="46006" y="31737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12"/>
              <p:cNvSpPr/>
              <p:nvPr/>
            </p:nvSpPr>
            <p:spPr>
              <a:xfrm>
                <a:off x="6778179" y="2662902"/>
                <a:ext cx="55632" cy="183161"/>
              </a:xfrm>
              <a:custGeom>
                <a:avLst/>
                <a:gdLst/>
                <a:ahLst/>
                <a:cxnLst/>
                <a:rect l="l" t="t" r="r" b="b"/>
                <a:pathLst>
                  <a:path w="55632" h="183161" extrusionOk="0">
                    <a:moveTo>
                      <a:pt x="46102" y="182025"/>
                    </a:moveTo>
                    <a:lnTo>
                      <a:pt x="9526" y="160879"/>
                    </a:lnTo>
                    <a:cubicBezTo>
                      <a:pt x="3477" y="156421"/>
                      <a:pt x="-56" y="149335"/>
                      <a:pt x="1" y="141829"/>
                    </a:cubicBezTo>
                    <a:lnTo>
                      <a:pt x="1" y="8479"/>
                    </a:lnTo>
                    <a:cubicBezTo>
                      <a:pt x="1" y="1335"/>
                      <a:pt x="4382" y="-1903"/>
                      <a:pt x="9526" y="1145"/>
                    </a:cubicBezTo>
                    <a:lnTo>
                      <a:pt x="46102" y="22290"/>
                    </a:lnTo>
                    <a:cubicBezTo>
                      <a:pt x="52036" y="26624"/>
                      <a:pt x="55570" y="33511"/>
                      <a:pt x="55627" y="40864"/>
                    </a:cubicBezTo>
                    <a:lnTo>
                      <a:pt x="55627" y="174214"/>
                    </a:lnTo>
                    <a:cubicBezTo>
                      <a:pt x="55817" y="181834"/>
                      <a:pt x="51245" y="185073"/>
                      <a:pt x="46102" y="182025"/>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12"/>
              <p:cNvSpPr/>
              <p:nvPr/>
            </p:nvSpPr>
            <p:spPr>
              <a:xfrm>
                <a:off x="6862476" y="2392923"/>
                <a:ext cx="55722" cy="501818"/>
              </a:xfrm>
              <a:custGeom>
                <a:avLst/>
                <a:gdLst/>
                <a:ahLst/>
                <a:cxnLst/>
                <a:rect l="l" t="t" r="r" b="b"/>
                <a:pathLst>
                  <a:path w="55722" h="501818" extrusionOk="0">
                    <a:moveTo>
                      <a:pt x="46196" y="500676"/>
                    </a:moveTo>
                    <a:lnTo>
                      <a:pt x="9525" y="479531"/>
                    </a:lnTo>
                    <a:cubicBezTo>
                      <a:pt x="3620" y="475178"/>
                      <a:pt x="86" y="468301"/>
                      <a:pt x="0" y="460957"/>
                    </a:cubicBezTo>
                    <a:lnTo>
                      <a:pt x="0" y="8520"/>
                    </a:lnTo>
                    <a:cubicBezTo>
                      <a:pt x="0" y="1376"/>
                      <a:pt x="4381" y="-1958"/>
                      <a:pt x="9525" y="1185"/>
                    </a:cubicBezTo>
                    <a:lnTo>
                      <a:pt x="46196" y="22331"/>
                    </a:lnTo>
                    <a:cubicBezTo>
                      <a:pt x="52130" y="26627"/>
                      <a:pt x="55664" y="33485"/>
                      <a:pt x="55721" y="40809"/>
                    </a:cubicBezTo>
                    <a:lnTo>
                      <a:pt x="55721" y="493152"/>
                    </a:lnTo>
                    <a:cubicBezTo>
                      <a:pt x="55816" y="500486"/>
                      <a:pt x="51530" y="503724"/>
                      <a:pt x="46196" y="50067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70;p12"/>
              <p:cNvSpPr/>
              <p:nvPr/>
            </p:nvSpPr>
            <p:spPr>
              <a:xfrm>
                <a:off x="7068216" y="2830406"/>
                <a:ext cx="55722" cy="183106"/>
              </a:xfrm>
              <a:custGeom>
                <a:avLst/>
                <a:gdLst/>
                <a:ahLst/>
                <a:cxnLst/>
                <a:rect l="l" t="t" r="r" b="b"/>
                <a:pathLst>
                  <a:path w="55722" h="183106" extrusionOk="0">
                    <a:moveTo>
                      <a:pt x="46196" y="181970"/>
                    </a:moveTo>
                    <a:lnTo>
                      <a:pt x="9525" y="160443"/>
                    </a:lnTo>
                    <a:cubicBezTo>
                      <a:pt x="3620" y="156090"/>
                      <a:pt x="86" y="149213"/>
                      <a:pt x="0" y="141870"/>
                    </a:cubicBezTo>
                    <a:lnTo>
                      <a:pt x="0" y="8520"/>
                    </a:lnTo>
                    <a:cubicBezTo>
                      <a:pt x="0" y="1376"/>
                      <a:pt x="4381" y="-1958"/>
                      <a:pt x="9525" y="1185"/>
                    </a:cubicBezTo>
                    <a:lnTo>
                      <a:pt x="46196" y="22331"/>
                    </a:lnTo>
                    <a:cubicBezTo>
                      <a:pt x="52130" y="26627"/>
                      <a:pt x="55664" y="33485"/>
                      <a:pt x="55721" y="40809"/>
                    </a:cubicBezTo>
                    <a:lnTo>
                      <a:pt x="55721" y="174159"/>
                    </a:lnTo>
                    <a:cubicBezTo>
                      <a:pt x="55816" y="181779"/>
                      <a:pt x="51530" y="185018"/>
                      <a:pt x="46196" y="18197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12"/>
              <p:cNvSpPr/>
              <p:nvPr/>
            </p:nvSpPr>
            <p:spPr>
              <a:xfrm>
                <a:off x="7152513" y="2836026"/>
                <a:ext cx="55727" cy="226167"/>
              </a:xfrm>
              <a:custGeom>
                <a:avLst/>
                <a:gdLst/>
                <a:ahLst/>
                <a:cxnLst/>
                <a:rect l="l" t="t" r="r" b="b"/>
                <a:pathLst>
                  <a:path w="55727" h="226167" extrusionOk="0">
                    <a:moveTo>
                      <a:pt x="46196" y="225023"/>
                    </a:moveTo>
                    <a:lnTo>
                      <a:pt x="9525" y="203877"/>
                    </a:lnTo>
                    <a:cubicBezTo>
                      <a:pt x="3591" y="199582"/>
                      <a:pt x="57" y="192724"/>
                      <a:pt x="0" y="185399"/>
                    </a:cubicBezTo>
                    <a:lnTo>
                      <a:pt x="0" y="8520"/>
                    </a:lnTo>
                    <a:cubicBezTo>
                      <a:pt x="0" y="1376"/>
                      <a:pt x="4286" y="-1958"/>
                      <a:pt x="9525" y="1185"/>
                    </a:cubicBezTo>
                    <a:lnTo>
                      <a:pt x="46196" y="22331"/>
                    </a:lnTo>
                    <a:cubicBezTo>
                      <a:pt x="52111" y="26636"/>
                      <a:pt x="55645" y="33494"/>
                      <a:pt x="55721" y="40809"/>
                    </a:cubicBezTo>
                    <a:lnTo>
                      <a:pt x="55721" y="217689"/>
                    </a:lnTo>
                    <a:cubicBezTo>
                      <a:pt x="55912" y="224832"/>
                      <a:pt x="51530" y="228071"/>
                      <a:pt x="46196" y="22502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2" name="Google Shape;172;p12"/>
            <p:cNvSpPr/>
            <p:nvPr/>
          </p:nvSpPr>
          <p:spPr>
            <a:xfrm>
              <a:off x="6986665" y="3342725"/>
              <a:ext cx="1789199" cy="1033007"/>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173;p12"/>
            <p:cNvSpPr/>
            <p:nvPr/>
          </p:nvSpPr>
          <p:spPr>
            <a:xfrm>
              <a:off x="7014156" y="3327342"/>
              <a:ext cx="1789199" cy="1033007"/>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74;p12"/>
            <p:cNvSpPr/>
            <p:nvPr/>
          </p:nvSpPr>
          <p:spPr>
            <a:xfrm>
              <a:off x="7014156" y="3298709"/>
              <a:ext cx="1789199" cy="1033007"/>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175;p12"/>
            <p:cNvSpPr/>
            <p:nvPr/>
          </p:nvSpPr>
          <p:spPr>
            <a:xfrm>
              <a:off x="7976493" y="3396565"/>
              <a:ext cx="664277" cy="383503"/>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12"/>
            <p:cNvSpPr/>
            <p:nvPr/>
          </p:nvSpPr>
          <p:spPr>
            <a:xfrm>
              <a:off x="7912754" y="3450709"/>
              <a:ext cx="634273" cy="366217"/>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177;p12"/>
            <p:cNvSpPr/>
            <p:nvPr/>
          </p:nvSpPr>
          <p:spPr>
            <a:xfrm>
              <a:off x="7863331" y="3479190"/>
              <a:ext cx="634273" cy="366217"/>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178;p12"/>
            <p:cNvSpPr/>
            <p:nvPr/>
          </p:nvSpPr>
          <p:spPr>
            <a:xfrm>
              <a:off x="7813984" y="3507747"/>
              <a:ext cx="634273" cy="366217"/>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 name="Google Shape;179;p12"/>
            <p:cNvSpPr/>
            <p:nvPr/>
          </p:nvSpPr>
          <p:spPr>
            <a:xfrm>
              <a:off x="7451727" y="3699575"/>
              <a:ext cx="664201" cy="38350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180;p12"/>
            <p:cNvSpPr/>
            <p:nvPr/>
          </p:nvSpPr>
          <p:spPr>
            <a:xfrm>
              <a:off x="7387988" y="3753643"/>
              <a:ext cx="592922" cy="342381"/>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181;p12"/>
            <p:cNvSpPr/>
            <p:nvPr/>
          </p:nvSpPr>
          <p:spPr>
            <a:xfrm>
              <a:off x="7338565" y="3782200"/>
              <a:ext cx="581727" cy="33583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182;p12"/>
            <p:cNvSpPr/>
            <p:nvPr/>
          </p:nvSpPr>
          <p:spPr>
            <a:xfrm>
              <a:off x="7289218" y="3810681"/>
              <a:ext cx="496361" cy="286637"/>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183;p12"/>
            <p:cNvSpPr/>
            <p:nvPr/>
          </p:nvSpPr>
          <p:spPr>
            <a:xfrm>
              <a:off x="7582329" y="3561435"/>
              <a:ext cx="337202" cy="194645"/>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12"/>
            <p:cNvSpPr/>
            <p:nvPr/>
          </p:nvSpPr>
          <p:spPr>
            <a:xfrm>
              <a:off x="7800200" y="3687162"/>
              <a:ext cx="337202" cy="194721"/>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85;p12"/>
            <p:cNvSpPr/>
            <p:nvPr/>
          </p:nvSpPr>
          <p:spPr>
            <a:xfrm>
              <a:off x="8018073" y="3812966"/>
              <a:ext cx="337202" cy="194721"/>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12"/>
            <p:cNvSpPr/>
            <p:nvPr/>
          </p:nvSpPr>
          <p:spPr>
            <a:xfrm>
              <a:off x="6687910" y="670084"/>
              <a:ext cx="163899" cy="239625"/>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87;p12"/>
            <p:cNvSpPr/>
            <p:nvPr/>
          </p:nvSpPr>
          <p:spPr>
            <a:xfrm>
              <a:off x="6700339" y="668001"/>
              <a:ext cx="78506" cy="96744"/>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12"/>
            <p:cNvSpPr/>
            <p:nvPr/>
          </p:nvSpPr>
          <p:spPr>
            <a:xfrm>
              <a:off x="6715688" y="773039"/>
              <a:ext cx="96838" cy="108380"/>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89;p12"/>
            <p:cNvSpPr/>
            <p:nvPr/>
          </p:nvSpPr>
          <p:spPr>
            <a:xfrm>
              <a:off x="6550295" y="816287"/>
              <a:ext cx="182749" cy="260151"/>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90;p12"/>
            <p:cNvSpPr/>
            <p:nvPr/>
          </p:nvSpPr>
          <p:spPr>
            <a:xfrm>
              <a:off x="6687493" y="808527"/>
              <a:ext cx="141166" cy="186207"/>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12"/>
            <p:cNvSpPr/>
            <p:nvPr/>
          </p:nvSpPr>
          <p:spPr>
            <a:xfrm>
              <a:off x="6712641" y="675415"/>
              <a:ext cx="103849" cy="127932"/>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12"/>
            <p:cNvSpPr/>
            <p:nvPr/>
          </p:nvSpPr>
          <p:spPr>
            <a:xfrm>
              <a:off x="6716857" y="674913"/>
              <a:ext cx="104260" cy="98126"/>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12"/>
            <p:cNvSpPr/>
            <p:nvPr/>
          </p:nvSpPr>
          <p:spPr>
            <a:xfrm>
              <a:off x="6591681" y="1319278"/>
              <a:ext cx="81988" cy="62539"/>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94;p12"/>
            <p:cNvSpPr/>
            <p:nvPr/>
          </p:nvSpPr>
          <p:spPr>
            <a:xfrm>
              <a:off x="6592043" y="1339232"/>
              <a:ext cx="81616" cy="42611"/>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12"/>
            <p:cNvSpPr/>
            <p:nvPr/>
          </p:nvSpPr>
          <p:spPr>
            <a:xfrm>
              <a:off x="6550653" y="1292322"/>
              <a:ext cx="75049" cy="58139"/>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96;p12"/>
            <p:cNvSpPr/>
            <p:nvPr/>
          </p:nvSpPr>
          <p:spPr>
            <a:xfrm>
              <a:off x="6550998" y="1311512"/>
              <a:ext cx="74752" cy="39022"/>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97;p12"/>
            <p:cNvSpPr/>
            <p:nvPr/>
          </p:nvSpPr>
          <p:spPr>
            <a:xfrm>
              <a:off x="6578488" y="992358"/>
              <a:ext cx="178709" cy="308230"/>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198;p12"/>
            <p:cNvSpPr/>
            <p:nvPr/>
          </p:nvSpPr>
          <p:spPr>
            <a:xfrm>
              <a:off x="6627226" y="992967"/>
              <a:ext cx="177917" cy="333745"/>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199;p12"/>
            <p:cNvSpPr/>
            <p:nvPr/>
          </p:nvSpPr>
          <p:spPr>
            <a:xfrm>
              <a:off x="6560953" y="971949"/>
              <a:ext cx="266059" cy="244904"/>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 name="Google Shape;200;p12"/>
            <p:cNvSpPr/>
            <p:nvPr/>
          </p:nvSpPr>
          <p:spPr>
            <a:xfrm>
              <a:off x="6774876" y="827227"/>
              <a:ext cx="92463" cy="324160"/>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201;p12"/>
            <p:cNvSpPr/>
            <p:nvPr/>
          </p:nvSpPr>
          <p:spPr>
            <a:xfrm>
              <a:off x="6792998" y="823141"/>
              <a:ext cx="55907" cy="71103"/>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202;p12"/>
            <p:cNvSpPr/>
            <p:nvPr/>
          </p:nvSpPr>
          <p:spPr>
            <a:xfrm>
              <a:off x="6683350" y="808424"/>
              <a:ext cx="47823" cy="50210"/>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03" name="Google Shape;203;p12"/>
            <p:cNvGrpSpPr/>
            <p:nvPr/>
          </p:nvGrpSpPr>
          <p:grpSpPr>
            <a:xfrm flipH="1">
              <a:off x="5678143" y="1227582"/>
              <a:ext cx="345795" cy="1043508"/>
              <a:chOff x="5678143" y="1151382"/>
              <a:chExt cx="345795" cy="1043508"/>
            </a:xfrm>
          </p:grpSpPr>
          <p:sp>
            <p:nvSpPr>
              <p:cNvPr id="204" name="Google Shape;204;p12"/>
              <p:cNvSpPr/>
              <p:nvPr/>
            </p:nvSpPr>
            <p:spPr>
              <a:xfrm>
                <a:off x="5678143" y="199524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12"/>
              <p:cNvSpPr/>
              <p:nvPr/>
            </p:nvSpPr>
            <p:spPr>
              <a:xfrm>
                <a:off x="5781662" y="1153715"/>
                <a:ext cx="174078" cy="254926"/>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206;p12"/>
              <p:cNvSpPr/>
              <p:nvPr/>
            </p:nvSpPr>
            <p:spPr>
              <a:xfrm>
                <a:off x="5776639" y="1337053"/>
                <a:ext cx="32518" cy="18836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07;p12"/>
              <p:cNvSpPr/>
              <p:nvPr/>
            </p:nvSpPr>
            <p:spPr>
              <a:xfrm>
                <a:off x="5795186" y="1151382"/>
                <a:ext cx="83137" cy="102663"/>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12"/>
              <p:cNvSpPr/>
              <p:nvPr/>
            </p:nvSpPr>
            <p:spPr>
              <a:xfrm>
                <a:off x="5811517" y="1263498"/>
                <a:ext cx="102898" cy="115088"/>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12"/>
              <p:cNvSpPr/>
              <p:nvPr/>
            </p:nvSpPr>
            <p:spPr>
              <a:xfrm>
                <a:off x="5781607" y="1300507"/>
                <a:ext cx="149918" cy="172167"/>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12"/>
              <p:cNvSpPr/>
              <p:nvPr/>
            </p:nvSpPr>
            <p:spPr>
              <a:xfrm>
                <a:off x="5808246" y="1159602"/>
                <a:ext cx="110823" cy="136345"/>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211;p12"/>
              <p:cNvSpPr/>
              <p:nvPr/>
            </p:nvSpPr>
            <p:spPr>
              <a:xfrm>
                <a:off x="5812703" y="1158869"/>
                <a:ext cx="110779" cy="104694"/>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12"/>
              <p:cNvSpPr/>
              <p:nvPr/>
            </p:nvSpPr>
            <p:spPr>
              <a:xfrm>
                <a:off x="5898276" y="1323720"/>
                <a:ext cx="74471" cy="246223"/>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12"/>
              <p:cNvSpPr/>
              <p:nvPr/>
            </p:nvSpPr>
            <p:spPr>
              <a:xfrm>
                <a:off x="5831068" y="2061801"/>
                <a:ext cx="86995" cy="66513"/>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12"/>
              <p:cNvSpPr/>
              <p:nvPr/>
            </p:nvSpPr>
            <p:spPr>
              <a:xfrm>
                <a:off x="5831514" y="2082973"/>
                <a:ext cx="86563" cy="44990"/>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215;p12"/>
              <p:cNvSpPr/>
              <p:nvPr/>
            </p:nvSpPr>
            <p:spPr>
              <a:xfrm>
                <a:off x="5764925" y="2047104"/>
                <a:ext cx="79862" cy="61873"/>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12"/>
              <p:cNvSpPr/>
              <p:nvPr/>
            </p:nvSpPr>
            <p:spPr>
              <a:xfrm>
                <a:off x="5764880" y="2067438"/>
                <a:ext cx="79629" cy="41383"/>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217;p12"/>
              <p:cNvSpPr/>
              <p:nvPr/>
            </p:nvSpPr>
            <p:spPr>
              <a:xfrm>
                <a:off x="5777722" y="1472916"/>
                <a:ext cx="170454" cy="59556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218;p12"/>
              <p:cNvSpPr/>
              <p:nvPr/>
            </p:nvSpPr>
            <p:spPr>
              <a:xfrm>
                <a:off x="5770564" y="1458904"/>
                <a:ext cx="181538" cy="396087"/>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219;p12"/>
              <p:cNvSpPr/>
              <p:nvPr/>
            </p:nvSpPr>
            <p:spPr>
              <a:xfrm>
                <a:off x="5895126" y="1321170"/>
                <a:ext cx="61010" cy="76023"/>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 name="Google Shape;220;p12"/>
              <p:cNvSpPr/>
              <p:nvPr/>
            </p:nvSpPr>
            <p:spPr>
              <a:xfrm>
                <a:off x="5777141" y="1300603"/>
                <a:ext cx="50825" cy="53396"/>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1" name="Google Shape;221;p12"/>
            <p:cNvGrpSpPr/>
            <p:nvPr/>
          </p:nvGrpSpPr>
          <p:grpSpPr>
            <a:xfrm>
              <a:off x="5122427" y="3292365"/>
              <a:ext cx="823270" cy="1268939"/>
              <a:chOff x="5490177" y="3555452"/>
              <a:chExt cx="823270" cy="1268939"/>
            </a:xfrm>
          </p:grpSpPr>
          <p:sp>
            <p:nvSpPr>
              <p:cNvPr id="222" name="Google Shape;222;p12"/>
              <p:cNvSpPr/>
              <p:nvPr/>
            </p:nvSpPr>
            <p:spPr>
              <a:xfrm>
                <a:off x="5967652" y="4624747"/>
                <a:ext cx="345795" cy="199644"/>
              </a:xfrm>
              <a:custGeom>
                <a:avLst/>
                <a:gdLst/>
                <a:ahLst/>
                <a:cxnLst/>
                <a:rect l="l" t="t" r="r" b="b"/>
                <a:pathLst>
                  <a:path w="432244" h="249555" extrusionOk="0">
                    <a:moveTo>
                      <a:pt x="432245" y="124777"/>
                    </a:moveTo>
                    <a:cubicBezTo>
                      <a:pt x="432245" y="193690"/>
                      <a:pt x="335483" y="249555"/>
                      <a:pt x="216122" y="249555"/>
                    </a:cubicBezTo>
                    <a:cubicBezTo>
                      <a:pt x="96761" y="249555"/>
                      <a:pt x="0" y="193690"/>
                      <a:pt x="0" y="124777"/>
                    </a:cubicBezTo>
                    <a:cubicBezTo>
                      <a:pt x="0" y="55865"/>
                      <a:pt x="96761" y="0"/>
                      <a:pt x="216122" y="0"/>
                    </a:cubicBezTo>
                    <a:cubicBezTo>
                      <a:pt x="335483" y="0"/>
                      <a:pt x="432245" y="55865"/>
                      <a:pt x="432245" y="124777"/>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223;p12"/>
              <p:cNvSpPr/>
              <p:nvPr/>
            </p:nvSpPr>
            <p:spPr>
              <a:xfrm>
                <a:off x="6225123" y="3957880"/>
                <a:ext cx="68002" cy="244678"/>
              </a:xfrm>
              <a:custGeom>
                <a:avLst/>
                <a:gdLst/>
                <a:ahLst/>
                <a:cxnLst/>
                <a:rect l="l" t="t" r="r" b="b"/>
                <a:pathLst>
                  <a:path w="85002" h="305847" extrusionOk="0">
                    <a:moveTo>
                      <a:pt x="18764" y="0"/>
                    </a:moveTo>
                    <a:cubicBezTo>
                      <a:pt x="37814" y="5429"/>
                      <a:pt x="48482" y="26289"/>
                      <a:pt x="65056" y="70961"/>
                    </a:cubicBezTo>
                    <a:cubicBezTo>
                      <a:pt x="78848" y="111490"/>
                      <a:pt x="85582" y="154076"/>
                      <a:pt x="84963" y="196882"/>
                    </a:cubicBezTo>
                    <a:cubicBezTo>
                      <a:pt x="79629" y="238982"/>
                      <a:pt x="62198" y="271748"/>
                      <a:pt x="20098" y="305848"/>
                    </a:cubicBezTo>
                    <a:lnTo>
                      <a:pt x="0" y="268986"/>
                    </a:lnTo>
                    <a:cubicBezTo>
                      <a:pt x="0" y="268986"/>
                      <a:pt x="41243" y="232600"/>
                      <a:pt x="45434" y="190500"/>
                    </a:cubicBezTo>
                    <a:cubicBezTo>
                      <a:pt x="47815" y="166878"/>
                      <a:pt x="20098" y="87249"/>
                      <a:pt x="20098" y="85058"/>
                    </a:cubicBezTo>
                    <a:cubicBezTo>
                      <a:pt x="20098" y="82867"/>
                      <a:pt x="18764" y="0"/>
                      <a:pt x="18764"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 name="Google Shape;224;p12"/>
              <p:cNvSpPr/>
              <p:nvPr/>
            </p:nvSpPr>
            <p:spPr>
              <a:xfrm>
                <a:off x="6014262" y="4720102"/>
                <a:ext cx="99120" cy="56094"/>
              </a:xfrm>
              <a:custGeom>
                <a:avLst/>
                <a:gdLst/>
                <a:ahLst/>
                <a:cxnLst/>
                <a:rect l="l" t="t" r="r" b="b"/>
                <a:pathLst>
                  <a:path w="123900" h="70118" extrusionOk="0">
                    <a:moveTo>
                      <a:pt x="117628" y="16845"/>
                    </a:moveTo>
                    <a:cubicBezTo>
                      <a:pt x="104783" y="20750"/>
                      <a:pt x="90877" y="18874"/>
                      <a:pt x="79528" y="11701"/>
                    </a:cubicBezTo>
                    <a:cubicBezTo>
                      <a:pt x="69241" y="11701"/>
                      <a:pt x="8757" y="-12016"/>
                      <a:pt x="1137" y="8082"/>
                    </a:cubicBezTo>
                    <a:cubicBezTo>
                      <a:pt x="-5531" y="25703"/>
                      <a:pt x="18758" y="42086"/>
                      <a:pt x="31617" y="45229"/>
                    </a:cubicBezTo>
                    <a:cubicBezTo>
                      <a:pt x="60192" y="51992"/>
                      <a:pt x="80766" y="66089"/>
                      <a:pt x="92196" y="68470"/>
                    </a:cubicBezTo>
                    <a:cubicBezTo>
                      <a:pt x="100966" y="71585"/>
                      <a:pt x="110703" y="70232"/>
                      <a:pt x="118294" y="64851"/>
                    </a:cubicBezTo>
                    <a:cubicBezTo>
                      <a:pt x="126200" y="56850"/>
                      <a:pt x="125533" y="27322"/>
                      <a:pt x="117628" y="1684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225;p12"/>
              <p:cNvSpPr/>
              <p:nvPr/>
            </p:nvSpPr>
            <p:spPr>
              <a:xfrm>
                <a:off x="6014165" y="4729456"/>
                <a:ext cx="97551" cy="46733"/>
              </a:xfrm>
              <a:custGeom>
                <a:avLst/>
                <a:gdLst/>
                <a:ahLst/>
                <a:cxnLst/>
                <a:rect l="l" t="t" r="r" b="b"/>
                <a:pathLst>
                  <a:path w="121939" h="58416" extrusionOk="0">
                    <a:moveTo>
                      <a:pt x="92127" y="51911"/>
                    </a:moveTo>
                    <a:cubicBezTo>
                      <a:pt x="80697" y="49530"/>
                      <a:pt x="59837" y="35433"/>
                      <a:pt x="31548" y="28575"/>
                    </a:cubicBezTo>
                    <a:cubicBezTo>
                      <a:pt x="20784" y="26003"/>
                      <a:pt x="2020" y="14097"/>
                      <a:pt x="210" y="0"/>
                    </a:cubicBezTo>
                    <a:cubicBezTo>
                      <a:pt x="-2361" y="16193"/>
                      <a:pt x="19260" y="30575"/>
                      <a:pt x="31548" y="33528"/>
                    </a:cubicBezTo>
                    <a:cubicBezTo>
                      <a:pt x="60123" y="40291"/>
                      <a:pt x="80697" y="54388"/>
                      <a:pt x="92127" y="56769"/>
                    </a:cubicBezTo>
                    <a:cubicBezTo>
                      <a:pt x="100896" y="59884"/>
                      <a:pt x="110634" y="58531"/>
                      <a:pt x="118225" y="53150"/>
                    </a:cubicBezTo>
                    <a:cubicBezTo>
                      <a:pt x="119933" y="51188"/>
                      <a:pt x="121200" y="48882"/>
                      <a:pt x="121940" y="46387"/>
                    </a:cubicBezTo>
                    <a:cubicBezTo>
                      <a:pt x="113425" y="52816"/>
                      <a:pt x="102380" y="54864"/>
                      <a:pt x="92127" y="51911"/>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 name="Google Shape;226;p12"/>
              <p:cNvSpPr/>
              <p:nvPr/>
            </p:nvSpPr>
            <p:spPr>
              <a:xfrm>
                <a:off x="6140412" y="4656810"/>
                <a:ext cx="95533" cy="53978"/>
              </a:xfrm>
              <a:custGeom>
                <a:avLst/>
                <a:gdLst/>
                <a:ahLst/>
                <a:cxnLst/>
                <a:rect l="l" t="t" r="r" b="b"/>
                <a:pathLst>
                  <a:path w="119416" h="67472" extrusionOk="0">
                    <a:moveTo>
                      <a:pt x="113384" y="16189"/>
                    </a:moveTo>
                    <a:cubicBezTo>
                      <a:pt x="102146" y="20047"/>
                      <a:pt x="89728" y="18161"/>
                      <a:pt x="80142" y="11141"/>
                    </a:cubicBezTo>
                    <a:cubicBezTo>
                      <a:pt x="70617" y="11141"/>
                      <a:pt x="8419" y="-11529"/>
                      <a:pt x="1085" y="7807"/>
                    </a:cubicBezTo>
                    <a:cubicBezTo>
                      <a:pt x="-5297" y="24762"/>
                      <a:pt x="18039" y="40383"/>
                      <a:pt x="30422" y="43431"/>
                    </a:cubicBezTo>
                    <a:cubicBezTo>
                      <a:pt x="57663" y="50003"/>
                      <a:pt x="78047" y="63624"/>
                      <a:pt x="88715" y="65910"/>
                    </a:cubicBezTo>
                    <a:cubicBezTo>
                      <a:pt x="97172" y="68882"/>
                      <a:pt x="106547" y="67567"/>
                      <a:pt x="113861" y="62385"/>
                    </a:cubicBezTo>
                    <a:cubicBezTo>
                      <a:pt x="121671" y="54670"/>
                      <a:pt x="121004" y="26286"/>
                      <a:pt x="113384" y="16189"/>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227;p12"/>
              <p:cNvSpPr/>
              <p:nvPr/>
            </p:nvSpPr>
            <p:spPr>
              <a:xfrm>
                <a:off x="6140448" y="4665717"/>
                <a:ext cx="93872" cy="45066"/>
              </a:xfrm>
              <a:custGeom>
                <a:avLst/>
                <a:gdLst/>
                <a:ahLst/>
                <a:cxnLst/>
                <a:rect l="l" t="t" r="r" b="b"/>
                <a:pathLst>
                  <a:path w="117340" h="56332" extrusionOk="0">
                    <a:moveTo>
                      <a:pt x="88670" y="50102"/>
                    </a:moveTo>
                    <a:cubicBezTo>
                      <a:pt x="77717" y="47720"/>
                      <a:pt x="57619" y="34195"/>
                      <a:pt x="30377" y="27622"/>
                    </a:cubicBezTo>
                    <a:cubicBezTo>
                      <a:pt x="19995" y="25051"/>
                      <a:pt x="1802" y="13621"/>
                      <a:pt x="183" y="0"/>
                    </a:cubicBezTo>
                    <a:cubicBezTo>
                      <a:pt x="-2198" y="15621"/>
                      <a:pt x="19233" y="29528"/>
                      <a:pt x="30377" y="32290"/>
                    </a:cubicBezTo>
                    <a:cubicBezTo>
                      <a:pt x="57619" y="38862"/>
                      <a:pt x="78002" y="52483"/>
                      <a:pt x="88670" y="54769"/>
                    </a:cubicBezTo>
                    <a:cubicBezTo>
                      <a:pt x="97128" y="57741"/>
                      <a:pt x="106503" y="56426"/>
                      <a:pt x="113816" y="51245"/>
                    </a:cubicBezTo>
                    <a:cubicBezTo>
                      <a:pt x="115496" y="49368"/>
                      <a:pt x="116703" y="47111"/>
                      <a:pt x="117341" y="44672"/>
                    </a:cubicBezTo>
                    <a:cubicBezTo>
                      <a:pt x="109187" y="50930"/>
                      <a:pt x="98547" y="52940"/>
                      <a:pt x="88670" y="50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228;p12"/>
              <p:cNvSpPr/>
              <p:nvPr/>
            </p:nvSpPr>
            <p:spPr>
              <a:xfrm>
                <a:off x="6074259" y="4151308"/>
                <a:ext cx="190443" cy="586341"/>
              </a:xfrm>
              <a:custGeom>
                <a:avLst/>
                <a:gdLst/>
                <a:ahLst/>
                <a:cxnLst/>
                <a:rect l="l" t="t" r="r" b="b"/>
                <a:pathLst>
                  <a:path w="238054" h="732926" extrusionOk="0">
                    <a:moveTo>
                      <a:pt x="216416" y="495014"/>
                    </a:moveTo>
                    <a:cubicBezTo>
                      <a:pt x="216443" y="471802"/>
                      <a:pt x="212447" y="448761"/>
                      <a:pt x="204605" y="426911"/>
                    </a:cubicBezTo>
                    <a:cubicBezTo>
                      <a:pt x="204605" y="426911"/>
                      <a:pt x="212415" y="333661"/>
                      <a:pt x="218416" y="272415"/>
                    </a:cubicBezTo>
                    <a:cubicBezTo>
                      <a:pt x="227179" y="182118"/>
                      <a:pt x="241086" y="173164"/>
                      <a:pt x="237466" y="118300"/>
                    </a:cubicBezTo>
                    <a:cubicBezTo>
                      <a:pt x="233847" y="67437"/>
                      <a:pt x="204891" y="34480"/>
                      <a:pt x="197366" y="0"/>
                    </a:cubicBezTo>
                    <a:lnTo>
                      <a:pt x="50014" y="11621"/>
                    </a:lnTo>
                    <a:cubicBezTo>
                      <a:pt x="50014" y="11621"/>
                      <a:pt x="37155" y="53435"/>
                      <a:pt x="20582" y="136684"/>
                    </a:cubicBezTo>
                    <a:cubicBezTo>
                      <a:pt x="4008" y="219932"/>
                      <a:pt x="2865" y="318897"/>
                      <a:pt x="4199" y="449961"/>
                    </a:cubicBezTo>
                    <a:cubicBezTo>
                      <a:pt x="4199" y="483775"/>
                      <a:pt x="-1516" y="513112"/>
                      <a:pt x="389" y="597313"/>
                    </a:cubicBezTo>
                    <a:cubicBezTo>
                      <a:pt x="1722" y="653891"/>
                      <a:pt x="4961" y="723233"/>
                      <a:pt x="4961" y="723233"/>
                    </a:cubicBezTo>
                    <a:cubicBezTo>
                      <a:pt x="26487" y="741712"/>
                      <a:pt x="41442" y="728091"/>
                      <a:pt x="41442" y="728091"/>
                    </a:cubicBezTo>
                    <a:cubicBezTo>
                      <a:pt x="41442" y="728091"/>
                      <a:pt x="79542" y="560451"/>
                      <a:pt x="84780" y="521970"/>
                    </a:cubicBezTo>
                    <a:cubicBezTo>
                      <a:pt x="88780" y="500682"/>
                      <a:pt x="87003" y="478707"/>
                      <a:pt x="79637" y="458343"/>
                    </a:cubicBezTo>
                    <a:cubicBezTo>
                      <a:pt x="79637" y="458343"/>
                      <a:pt x="90686" y="405670"/>
                      <a:pt x="98687" y="364236"/>
                    </a:cubicBezTo>
                    <a:cubicBezTo>
                      <a:pt x="108212" y="313658"/>
                      <a:pt x="133453" y="204502"/>
                      <a:pt x="133453" y="204502"/>
                    </a:cubicBezTo>
                    <a:cubicBezTo>
                      <a:pt x="133453" y="204502"/>
                      <a:pt x="129167" y="372237"/>
                      <a:pt x="136501" y="405289"/>
                    </a:cubicBezTo>
                    <a:cubicBezTo>
                      <a:pt x="143835" y="438340"/>
                      <a:pt x="145074" y="467106"/>
                      <a:pt x="151360" y="512064"/>
                    </a:cubicBezTo>
                    <a:cubicBezTo>
                      <a:pt x="158885" y="566356"/>
                      <a:pt x="162314" y="645890"/>
                      <a:pt x="162314" y="645890"/>
                    </a:cubicBezTo>
                    <a:cubicBezTo>
                      <a:pt x="184793" y="660178"/>
                      <a:pt x="194794" y="649224"/>
                      <a:pt x="194794" y="649224"/>
                    </a:cubicBezTo>
                    <a:cubicBezTo>
                      <a:pt x="194794" y="649224"/>
                      <a:pt x="216416" y="542544"/>
                      <a:pt x="216416" y="495014"/>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229;p12"/>
              <p:cNvSpPr/>
              <p:nvPr/>
            </p:nvSpPr>
            <p:spPr>
              <a:xfrm>
                <a:off x="6075072" y="4151308"/>
                <a:ext cx="189540" cy="327893"/>
              </a:xfrm>
              <a:custGeom>
                <a:avLst/>
                <a:gdLst/>
                <a:ahLst/>
                <a:cxnLst/>
                <a:rect l="l" t="t" r="r" b="b"/>
                <a:pathLst>
                  <a:path w="236925" h="409866" extrusionOk="0">
                    <a:moveTo>
                      <a:pt x="195968" y="0"/>
                    </a:moveTo>
                    <a:cubicBezTo>
                      <a:pt x="211399" y="15812"/>
                      <a:pt x="236926" y="63913"/>
                      <a:pt x="236926" y="136684"/>
                    </a:cubicBezTo>
                    <a:cubicBezTo>
                      <a:pt x="236926" y="218599"/>
                      <a:pt x="225020" y="202025"/>
                      <a:pt x="219305" y="292227"/>
                    </a:cubicBezTo>
                    <a:lnTo>
                      <a:pt x="213590" y="382429"/>
                    </a:lnTo>
                    <a:cubicBezTo>
                      <a:pt x="213590" y="382429"/>
                      <a:pt x="90431" y="441198"/>
                      <a:pt x="2611" y="386715"/>
                    </a:cubicBezTo>
                    <a:cubicBezTo>
                      <a:pt x="-5200" y="369665"/>
                      <a:pt x="5564" y="179927"/>
                      <a:pt x="20994" y="112490"/>
                    </a:cubicBezTo>
                    <a:cubicBezTo>
                      <a:pt x="36425" y="45053"/>
                      <a:pt x="46997" y="12002"/>
                      <a:pt x="46997" y="12002"/>
                    </a:cubicBezTo>
                    <a:cubicBezTo>
                      <a:pt x="46997" y="12002"/>
                      <a:pt x="160250" y="42577"/>
                      <a:pt x="19596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230;p12"/>
              <p:cNvSpPr/>
              <p:nvPr/>
            </p:nvSpPr>
            <p:spPr>
              <a:xfrm>
                <a:off x="6112869" y="3797323"/>
                <a:ext cx="128417" cy="206862"/>
              </a:xfrm>
              <a:custGeom>
                <a:avLst/>
                <a:gdLst/>
                <a:ahLst/>
                <a:cxnLst/>
                <a:rect l="l" t="t" r="r" b="b"/>
                <a:pathLst>
                  <a:path w="160521" h="258577" extrusionOk="0">
                    <a:moveTo>
                      <a:pt x="150502" y="199966"/>
                    </a:moveTo>
                    <a:cubicBezTo>
                      <a:pt x="119070" y="198061"/>
                      <a:pt x="116022" y="203299"/>
                      <a:pt x="113545" y="192155"/>
                    </a:cubicBezTo>
                    <a:cubicBezTo>
                      <a:pt x="112688" y="188155"/>
                      <a:pt x="110878" y="160532"/>
                      <a:pt x="110878" y="160532"/>
                    </a:cubicBezTo>
                    <a:cubicBezTo>
                      <a:pt x="113780" y="156846"/>
                      <a:pt x="116422" y="152960"/>
                      <a:pt x="118784" y="148912"/>
                    </a:cubicBezTo>
                    <a:cubicBezTo>
                      <a:pt x="140167" y="136015"/>
                      <a:pt x="154268" y="113831"/>
                      <a:pt x="156884" y="88999"/>
                    </a:cubicBezTo>
                    <a:cubicBezTo>
                      <a:pt x="161490" y="44708"/>
                      <a:pt x="129348" y="5065"/>
                      <a:pt x="85065" y="417"/>
                    </a:cubicBezTo>
                    <a:cubicBezTo>
                      <a:pt x="43441" y="-3869"/>
                      <a:pt x="12771" y="25373"/>
                      <a:pt x="4579" y="65568"/>
                    </a:cubicBezTo>
                    <a:cubicBezTo>
                      <a:pt x="198" y="85380"/>
                      <a:pt x="-4374" y="125861"/>
                      <a:pt x="8008" y="158341"/>
                    </a:cubicBezTo>
                    <a:cubicBezTo>
                      <a:pt x="14961" y="176725"/>
                      <a:pt x="21438" y="189583"/>
                      <a:pt x="38012" y="188917"/>
                    </a:cubicBezTo>
                    <a:cubicBezTo>
                      <a:pt x="43543" y="188422"/>
                      <a:pt x="49023" y="187469"/>
                      <a:pt x="54395" y="186059"/>
                    </a:cubicBezTo>
                    <a:cubicBezTo>
                      <a:pt x="55283" y="193679"/>
                      <a:pt x="55602" y="201347"/>
                      <a:pt x="55347" y="209015"/>
                    </a:cubicBezTo>
                    <a:cubicBezTo>
                      <a:pt x="55347" y="217111"/>
                      <a:pt x="56300" y="221111"/>
                      <a:pt x="40488" y="230827"/>
                    </a:cubicBezTo>
                    <a:cubicBezTo>
                      <a:pt x="24677" y="240542"/>
                      <a:pt x="64301" y="260354"/>
                      <a:pt x="90114" y="258449"/>
                    </a:cubicBezTo>
                    <a:cubicBezTo>
                      <a:pt x="115927" y="256544"/>
                      <a:pt x="144883" y="240923"/>
                      <a:pt x="152883" y="224255"/>
                    </a:cubicBezTo>
                    <a:cubicBezTo>
                      <a:pt x="161646" y="205586"/>
                      <a:pt x="165266" y="200823"/>
                      <a:pt x="150502" y="19996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231;p12"/>
              <p:cNvSpPr/>
              <p:nvPr/>
            </p:nvSpPr>
            <p:spPr>
              <a:xfrm>
                <a:off x="6244085" y="3981464"/>
                <a:ext cx="49073" cy="87044"/>
              </a:xfrm>
              <a:custGeom>
                <a:avLst/>
                <a:gdLst/>
                <a:ahLst/>
                <a:cxnLst/>
                <a:rect l="l" t="t" r="r" b="b"/>
                <a:pathLst>
                  <a:path w="61341" h="108805" extrusionOk="0">
                    <a:moveTo>
                      <a:pt x="9525" y="108806"/>
                    </a:moveTo>
                    <a:cubicBezTo>
                      <a:pt x="9525" y="108806"/>
                      <a:pt x="45053" y="100805"/>
                      <a:pt x="61341" y="84993"/>
                    </a:cubicBezTo>
                    <a:cubicBezTo>
                      <a:pt x="61341" y="84993"/>
                      <a:pt x="40196" y="18318"/>
                      <a:pt x="26670" y="1745"/>
                    </a:cubicBezTo>
                    <a:cubicBezTo>
                      <a:pt x="13144" y="-14829"/>
                      <a:pt x="0" y="92137"/>
                      <a:pt x="0" y="921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 name="Google Shape;232;p12"/>
              <p:cNvSpPr/>
              <p:nvPr/>
            </p:nvSpPr>
            <p:spPr>
              <a:xfrm>
                <a:off x="6106401" y="3956215"/>
                <a:ext cx="153237" cy="219092"/>
              </a:xfrm>
              <a:custGeom>
                <a:avLst/>
                <a:gdLst/>
                <a:ahLst/>
                <a:cxnLst/>
                <a:rect l="l" t="t" r="r" b="b"/>
                <a:pathLst>
                  <a:path w="191546" h="273865" extrusionOk="0">
                    <a:moveTo>
                      <a:pt x="127349" y="560"/>
                    </a:moveTo>
                    <a:cubicBezTo>
                      <a:pt x="133160" y="7799"/>
                      <a:pt x="133826" y="16847"/>
                      <a:pt x="111443" y="22562"/>
                    </a:cubicBezTo>
                    <a:cubicBezTo>
                      <a:pt x="95161" y="27192"/>
                      <a:pt x="77760" y="25839"/>
                      <a:pt x="62389" y="18753"/>
                    </a:cubicBezTo>
                    <a:cubicBezTo>
                      <a:pt x="44747" y="26210"/>
                      <a:pt x="27792" y="35202"/>
                      <a:pt x="11716" y="45613"/>
                    </a:cubicBezTo>
                    <a:cubicBezTo>
                      <a:pt x="-7334" y="108478"/>
                      <a:pt x="8001" y="116574"/>
                      <a:pt x="0" y="161628"/>
                    </a:cubicBezTo>
                    <a:cubicBezTo>
                      <a:pt x="3143" y="184297"/>
                      <a:pt x="6858" y="242780"/>
                      <a:pt x="7810" y="256020"/>
                    </a:cubicBezTo>
                    <a:cubicBezTo>
                      <a:pt x="50578" y="285929"/>
                      <a:pt x="137350" y="275737"/>
                      <a:pt x="156781" y="244019"/>
                    </a:cubicBezTo>
                    <a:cubicBezTo>
                      <a:pt x="157130" y="233455"/>
                      <a:pt x="158116" y="222930"/>
                      <a:pt x="159734" y="212491"/>
                    </a:cubicBezTo>
                    <a:cubicBezTo>
                      <a:pt x="180118" y="136862"/>
                      <a:pt x="196025" y="117241"/>
                      <a:pt x="190405" y="60091"/>
                    </a:cubicBezTo>
                    <a:cubicBezTo>
                      <a:pt x="187166" y="27515"/>
                      <a:pt x="184595" y="11132"/>
                      <a:pt x="167259" y="2369"/>
                    </a:cubicBezTo>
                    <a:cubicBezTo>
                      <a:pt x="154092" y="26"/>
                      <a:pt x="140675" y="-583"/>
                      <a:pt x="127349" y="560"/>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233;p12"/>
              <p:cNvSpPr/>
              <p:nvPr/>
            </p:nvSpPr>
            <p:spPr>
              <a:xfrm>
                <a:off x="5856250" y="4001330"/>
                <a:ext cx="294998" cy="212364"/>
              </a:xfrm>
              <a:custGeom>
                <a:avLst/>
                <a:gdLst/>
                <a:ahLst/>
                <a:cxnLst/>
                <a:rect l="l" t="t" r="r" b="b"/>
                <a:pathLst>
                  <a:path w="368747" h="265455" extrusionOk="0">
                    <a:moveTo>
                      <a:pt x="47613" y="190066"/>
                    </a:moveTo>
                    <a:cubicBezTo>
                      <a:pt x="57313" y="192152"/>
                      <a:pt x="66860" y="194885"/>
                      <a:pt x="76188" y="198257"/>
                    </a:cubicBezTo>
                    <a:cubicBezTo>
                      <a:pt x="84940" y="202858"/>
                      <a:pt x="94355" y="206077"/>
                      <a:pt x="104097" y="207782"/>
                    </a:cubicBezTo>
                    <a:cubicBezTo>
                      <a:pt x="114574" y="209402"/>
                      <a:pt x="130957" y="203972"/>
                      <a:pt x="159246" y="190637"/>
                    </a:cubicBezTo>
                    <a:cubicBezTo>
                      <a:pt x="190224" y="174759"/>
                      <a:pt x="218251" y="153690"/>
                      <a:pt x="242114" y="128344"/>
                    </a:cubicBezTo>
                    <a:cubicBezTo>
                      <a:pt x="269228" y="96083"/>
                      <a:pt x="293451" y="61507"/>
                      <a:pt x="314504" y="24998"/>
                    </a:cubicBezTo>
                    <a:cubicBezTo>
                      <a:pt x="326791" y="2614"/>
                      <a:pt x="342317" y="-3006"/>
                      <a:pt x="355842" y="1375"/>
                    </a:cubicBezTo>
                    <a:cubicBezTo>
                      <a:pt x="372035" y="6710"/>
                      <a:pt x="374035" y="22807"/>
                      <a:pt x="355842" y="52906"/>
                    </a:cubicBezTo>
                    <a:cubicBezTo>
                      <a:pt x="332617" y="92225"/>
                      <a:pt x="304799" y="128639"/>
                      <a:pt x="272975" y="161396"/>
                    </a:cubicBezTo>
                    <a:cubicBezTo>
                      <a:pt x="247871" y="186503"/>
                      <a:pt x="218651" y="207115"/>
                      <a:pt x="186583" y="222356"/>
                    </a:cubicBezTo>
                    <a:cubicBezTo>
                      <a:pt x="163712" y="234252"/>
                      <a:pt x="139230" y="242758"/>
                      <a:pt x="113907" y="247597"/>
                    </a:cubicBezTo>
                    <a:cubicBezTo>
                      <a:pt x="105049" y="249502"/>
                      <a:pt x="99048" y="253216"/>
                      <a:pt x="82665" y="258932"/>
                    </a:cubicBezTo>
                    <a:cubicBezTo>
                      <a:pt x="66375" y="264856"/>
                      <a:pt x="48897" y="266790"/>
                      <a:pt x="31707" y="264551"/>
                    </a:cubicBezTo>
                    <a:cubicBezTo>
                      <a:pt x="17514" y="261789"/>
                      <a:pt x="12657" y="258550"/>
                      <a:pt x="12085" y="255026"/>
                    </a:cubicBezTo>
                    <a:cubicBezTo>
                      <a:pt x="11514" y="251502"/>
                      <a:pt x="14371" y="249025"/>
                      <a:pt x="21039" y="249502"/>
                    </a:cubicBezTo>
                    <a:cubicBezTo>
                      <a:pt x="31538" y="251169"/>
                      <a:pt x="42255" y="250912"/>
                      <a:pt x="52662" y="248740"/>
                    </a:cubicBezTo>
                    <a:cubicBezTo>
                      <a:pt x="52662" y="248740"/>
                      <a:pt x="37993" y="248264"/>
                      <a:pt x="29325" y="247216"/>
                    </a:cubicBezTo>
                    <a:cubicBezTo>
                      <a:pt x="21541" y="246368"/>
                      <a:pt x="13911" y="244444"/>
                      <a:pt x="6656" y="241501"/>
                    </a:cubicBezTo>
                    <a:cubicBezTo>
                      <a:pt x="-297" y="238548"/>
                      <a:pt x="-2869" y="227594"/>
                      <a:pt x="4179" y="227975"/>
                    </a:cubicBezTo>
                    <a:cubicBezTo>
                      <a:pt x="11228" y="228356"/>
                      <a:pt x="15990" y="230452"/>
                      <a:pt x="28944" y="231785"/>
                    </a:cubicBezTo>
                    <a:cubicBezTo>
                      <a:pt x="35778" y="232614"/>
                      <a:pt x="42685" y="232614"/>
                      <a:pt x="49518" y="231785"/>
                    </a:cubicBezTo>
                    <a:cubicBezTo>
                      <a:pt x="40949" y="230376"/>
                      <a:pt x="32508" y="228271"/>
                      <a:pt x="24277" y="225499"/>
                    </a:cubicBezTo>
                    <a:cubicBezTo>
                      <a:pt x="17463" y="223689"/>
                      <a:pt x="11333" y="219917"/>
                      <a:pt x="6656" y="214640"/>
                    </a:cubicBezTo>
                    <a:cubicBezTo>
                      <a:pt x="4275" y="211878"/>
                      <a:pt x="4941" y="205115"/>
                      <a:pt x="13228" y="206830"/>
                    </a:cubicBezTo>
                    <a:cubicBezTo>
                      <a:pt x="23208" y="210307"/>
                      <a:pt x="33569" y="212583"/>
                      <a:pt x="44089" y="213592"/>
                    </a:cubicBezTo>
                    <a:cubicBezTo>
                      <a:pt x="54662" y="213592"/>
                      <a:pt x="62187" y="212735"/>
                      <a:pt x="60853" y="211116"/>
                    </a:cubicBezTo>
                    <a:cubicBezTo>
                      <a:pt x="59520" y="209497"/>
                      <a:pt x="53233" y="209687"/>
                      <a:pt x="45232" y="205211"/>
                    </a:cubicBezTo>
                    <a:cubicBezTo>
                      <a:pt x="37231" y="200734"/>
                      <a:pt x="32469" y="192066"/>
                      <a:pt x="35707" y="187875"/>
                    </a:cubicBezTo>
                    <a:cubicBezTo>
                      <a:pt x="38946" y="183684"/>
                      <a:pt x="38946" y="186827"/>
                      <a:pt x="47613" y="19006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234;p12"/>
              <p:cNvSpPr/>
              <p:nvPr/>
            </p:nvSpPr>
            <p:spPr>
              <a:xfrm>
                <a:off x="6075027" y="3988967"/>
                <a:ext cx="80628" cy="83804"/>
              </a:xfrm>
              <a:custGeom>
                <a:avLst/>
                <a:gdLst/>
                <a:ahLst/>
                <a:cxnLst/>
                <a:rect l="l" t="t" r="r" b="b"/>
                <a:pathLst>
                  <a:path w="100785" h="104755" extrusionOk="0">
                    <a:moveTo>
                      <a:pt x="65151" y="104756"/>
                    </a:moveTo>
                    <a:cubicBezTo>
                      <a:pt x="40403" y="101165"/>
                      <a:pt x="17516" y="89554"/>
                      <a:pt x="0" y="71704"/>
                    </a:cubicBezTo>
                    <a:lnTo>
                      <a:pt x="39433" y="17030"/>
                    </a:lnTo>
                    <a:cubicBezTo>
                      <a:pt x="39433" y="17030"/>
                      <a:pt x="61627" y="-10973"/>
                      <a:pt x="90964" y="4838"/>
                    </a:cubicBezTo>
                    <a:cubicBezTo>
                      <a:pt x="90964" y="4838"/>
                      <a:pt x="113062" y="7220"/>
                      <a:pt x="90964" y="53511"/>
                    </a:cubicBezTo>
                    <a:cubicBezTo>
                      <a:pt x="83445" y="71113"/>
                      <a:pt x="74824" y="88230"/>
                      <a:pt x="65151" y="10475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 name="Google Shape;235;p12"/>
              <p:cNvSpPr/>
              <p:nvPr/>
            </p:nvSpPr>
            <p:spPr>
              <a:xfrm>
                <a:off x="6107459" y="3797280"/>
                <a:ext cx="160810" cy="262954"/>
              </a:xfrm>
              <a:custGeom>
                <a:avLst/>
                <a:gdLst/>
                <a:ahLst/>
                <a:cxnLst/>
                <a:rect l="l" t="t" r="r" b="b"/>
                <a:pathLst>
                  <a:path w="201012" h="328692" extrusionOk="0">
                    <a:moveTo>
                      <a:pt x="3726" y="41904"/>
                    </a:moveTo>
                    <a:cubicBezTo>
                      <a:pt x="6992" y="22359"/>
                      <a:pt x="25260" y="8995"/>
                      <a:pt x="44874" y="11805"/>
                    </a:cubicBezTo>
                    <a:cubicBezTo>
                      <a:pt x="58646" y="2566"/>
                      <a:pt x="75264" y="-1454"/>
                      <a:pt x="91737" y="470"/>
                    </a:cubicBezTo>
                    <a:cubicBezTo>
                      <a:pt x="129170" y="4376"/>
                      <a:pt x="153649" y="29045"/>
                      <a:pt x="164984" y="66193"/>
                    </a:cubicBezTo>
                    <a:cubicBezTo>
                      <a:pt x="170544" y="84833"/>
                      <a:pt x="174245" y="103978"/>
                      <a:pt x="176033" y="123343"/>
                    </a:cubicBezTo>
                    <a:cubicBezTo>
                      <a:pt x="187272" y="206686"/>
                      <a:pt x="217562" y="272790"/>
                      <a:pt x="189273" y="297555"/>
                    </a:cubicBezTo>
                    <a:cubicBezTo>
                      <a:pt x="160983" y="322320"/>
                      <a:pt x="83450" y="338036"/>
                      <a:pt x="51065" y="322510"/>
                    </a:cubicBezTo>
                    <a:cubicBezTo>
                      <a:pt x="18680" y="306985"/>
                      <a:pt x="77735" y="163348"/>
                      <a:pt x="13632" y="83528"/>
                    </a:cubicBezTo>
                    <a:cubicBezTo>
                      <a:pt x="-1418" y="64574"/>
                      <a:pt x="-2847" y="51334"/>
                      <a:pt x="3726" y="4190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 name="Google Shape;236;p12"/>
              <p:cNvSpPr/>
              <p:nvPr/>
            </p:nvSpPr>
            <p:spPr>
              <a:xfrm>
                <a:off x="5490177" y="438113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 name="Google Shape;237;p12"/>
              <p:cNvSpPr/>
              <p:nvPr/>
            </p:nvSpPr>
            <p:spPr>
              <a:xfrm>
                <a:off x="5573749" y="4455840"/>
                <a:ext cx="98301" cy="76095"/>
              </a:xfrm>
              <a:custGeom>
                <a:avLst/>
                <a:gdLst/>
                <a:ahLst/>
                <a:cxnLst/>
                <a:rect l="l" t="t" r="r" b="b"/>
                <a:pathLst>
                  <a:path w="122876" h="95119" extrusionOk="0">
                    <a:moveTo>
                      <a:pt x="9769" y="2"/>
                    </a:moveTo>
                    <a:cubicBezTo>
                      <a:pt x="24533" y="12004"/>
                      <a:pt x="46250" y="1050"/>
                      <a:pt x="47297" y="2193"/>
                    </a:cubicBezTo>
                    <a:cubicBezTo>
                      <a:pt x="64639" y="18195"/>
                      <a:pt x="82792" y="33302"/>
                      <a:pt x="101685" y="47437"/>
                    </a:cubicBezTo>
                    <a:cubicBezTo>
                      <a:pt x="111210" y="54676"/>
                      <a:pt x="125212" y="64296"/>
                      <a:pt x="122545" y="78202"/>
                    </a:cubicBezTo>
                    <a:cubicBezTo>
                      <a:pt x="117973" y="102967"/>
                      <a:pt x="78254" y="95347"/>
                      <a:pt x="63204" y="87727"/>
                    </a:cubicBezTo>
                    <a:cubicBezTo>
                      <a:pt x="48155" y="80107"/>
                      <a:pt x="35963" y="67630"/>
                      <a:pt x="21770" y="59152"/>
                    </a:cubicBezTo>
                    <a:cubicBezTo>
                      <a:pt x="11674" y="52866"/>
                      <a:pt x="1768" y="49627"/>
                      <a:pt x="149" y="36864"/>
                    </a:cubicBezTo>
                    <a:cubicBezTo>
                      <a:pt x="-1185" y="28768"/>
                      <a:pt x="6816" y="-284"/>
                      <a:pt x="9769" y="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238;p12"/>
              <p:cNvSpPr/>
              <p:nvPr/>
            </p:nvSpPr>
            <p:spPr>
              <a:xfrm>
                <a:off x="5573762" y="4480895"/>
                <a:ext cx="97794" cy="51001"/>
              </a:xfrm>
              <a:custGeom>
                <a:avLst/>
                <a:gdLst/>
                <a:ahLst/>
                <a:cxnLst/>
                <a:rect l="l" t="t" r="r" b="b"/>
                <a:pathLst>
                  <a:path w="122242" h="63751" extrusionOk="0">
                    <a:moveTo>
                      <a:pt x="227" y="0"/>
                    </a:moveTo>
                    <a:cubicBezTo>
                      <a:pt x="2228" y="12192"/>
                      <a:pt x="12038" y="15621"/>
                      <a:pt x="22040" y="21812"/>
                    </a:cubicBezTo>
                    <a:cubicBezTo>
                      <a:pt x="36518" y="30766"/>
                      <a:pt x="49186" y="43720"/>
                      <a:pt x="64140" y="51245"/>
                    </a:cubicBezTo>
                    <a:cubicBezTo>
                      <a:pt x="79094" y="58769"/>
                      <a:pt x="112527" y="65246"/>
                      <a:pt x="122243" y="47530"/>
                    </a:cubicBezTo>
                    <a:cubicBezTo>
                      <a:pt x="117004" y="71438"/>
                      <a:pt x="77951" y="63913"/>
                      <a:pt x="63092" y="56388"/>
                    </a:cubicBezTo>
                    <a:cubicBezTo>
                      <a:pt x="48233" y="48863"/>
                      <a:pt x="35851" y="36290"/>
                      <a:pt x="21659" y="27813"/>
                    </a:cubicBezTo>
                    <a:cubicBezTo>
                      <a:pt x="11562" y="21527"/>
                      <a:pt x="1656" y="18288"/>
                      <a:pt x="37" y="5524"/>
                    </a:cubicBezTo>
                    <a:cubicBezTo>
                      <a:pt x="-49" y="3677"/>
                      <a:pt x="15" y="1829"/>
                      <a:pt x="22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239;p12"/>
              <p:cNvSpPr/>
              <p:nvPr/>
            </p:nvSpPr>
            <p:spPr>
              <a:xfrm>
                <a:off x="5674337" y="4417793"/>
                <a:ext cx="98217" cy="73323"/>
              </a:xfrm>
              <a:custGeom>
                <a:avLst/>
                <a:gdLst/>
                <a:ahLst/>
                <a:cxnLst/>
                <a:rect l="l" t="t" r="r" b="b"/>
                <a:pathLst>
                  <a:path w="122771" h="91654" extrusionOk="0">
                    <a:moveTo>
                      <a:pt x="11400" y="61"/>
                    </a:moveTo>
                    <a:cubicBezTo>
                      <a:pt x="26164" y="12062"/>
                      <a:pt x="51881" y="-987"/>
                      <a:pt x="53024" y="61"/>
                    </a:cubicBezTo>
                    <a:cubicBezTo>
                      <a:pt x="68334" y="15615"/>
                      <a:pt x="84521" y="30274"/>
                      <a:pt x="101507" y="43971"/>
                    </a:cubicBezTo>
                    <a:cubicBezTo>
                      <a:pt x="111032" y="51114"/>
                      <a:pt x="125033" y="60830"/>
                      <a:pt x="122462" y="74737"/>
                    </a:cubicBezTo>
                    <a:cubicBezTo>
                      <a:pt x="117794" y="99502"/>
                      <a:pt x="78075" y="91881"/>
                      <a:pt x="63121" y="84262"/>
                    </a:cubicBezTo>
                    <a:cubicBezTo>
                      <a:pt x="48167" y="76642"/>
                      <a:pt x="35879" y="64069"/>
                      <a:pt x="21687" y="55687"/>
                    </a:cubicBezTo>
                    <a:cubicBezTo>
                      <a:pt x="11591" y="49400"/>
                      <a:pt x="1589" y="46162"/>
                      <a:pt x="65" y="33398"/>
                    </a:cubicBezTo>
                    <a:cubicBezTo>
                      <a:pt x="-887" y="25302"/>
                      <a:pt x="8828" y="-225"/>
                      <a:pt x="11400" y="6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 name="Google Shape;240;p12"/>
              <p:cNvSpPr/>
              <p:nvPr/>
            </p:nvSpPr>
            <p:spPr>
              <a:xfrm>
                <a:off x="5674522" y="4441449"/>
                <a:ext cx="97784" cy="51040"/>
              </a:xfrm>
              <a:custGeom>
                <a:avLst/>
                <a:gdLst/>
                <a:ahLst/>
                <a:cxnLst/>
                <a:rect l="l" t="t" r="r" b="b"/>
                <a:pathLst>
                  <a:path w="122230" h="63800" extrusionOk="0">
                    <a:moveTo>
                      <a:pt x="216" y="0"/>
                    </a:moveTo>
                    <a:cubicBezTo>
                      <a:pt x="2216" y="12192"/>
                      <a:pt x="12027" y="15621"/>
                      <a:pt x="22028" y="21812"/>
                    </a:cubicBezTo>
                    <a:cubicBezTo>
                      <a:pt x="36506" y="30766"/>
                      <a:pt x="49174" y="43720"/>
                      <a:pt x="64128" y="51340"/>
                    </a:cubicBezTo>
                    <a:cubicBezTo>
                      <a:pt x="79083" y="58960"/>
                      <a:pt x="112515" y="65246"/>
                      <a:pt x="122231" y="47530"/>
                    </a:cubicBezTo>
                    <a:cubicBezTo>
                      <a:pt x="116992" y="71438"/>
                      <a:pt x="77940" y="64008"/>
                      <a:pt x="63081" y="56483"/>
                    </a:cubicBezTo>
                    <a:cubicBezTo>
                      <a:pt x="48222" y="48958"/>
                      <a:pt x="35934" y="36290"/>
                      <a:pt x="21742" y="27432"/>
                    </a:cubicBezTo>
                    <a:cubicBezTo>
                      <a:pt x="11550" y="21146"/>
                      <a:pt x="1644" y="17907"/>
                      <a:pt x="25" y="5143"/>
                    </a:cubicBezTo>
                    <a:cubicBezTo>
                      <a:pt x="-41" y="3429"/>
                      <a:pt x="23" y="1705"/>
                      <a:pt x="21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241;p12"/>
              <p:cNvSpPr/>
              <p:nvPr/>
            </p:nvSpPr>
            <p:spPr>
              <a:xfrm>
                <a:off x="5578538" y="3979203"/>
                <a:ext cx="169290" cy="484803"/>
              </a:xfrm>
              <a:custGeom>
                <a:avLst/>
                <a:gdLst/>
                <a:ahLst/>
                <a:cxnLst/>
                <a:rect l="l" t="t" r="r" b="b"/>
                <a:pathLst>
                  <a:path w="211613" h="606004" extrusionOk="0">
                    <a:moveTo>
                      <a:pt x="2540" y="52483"/>
                    </a:moveTo>
                    <a:cubicBezTo>
                      <a:pt x="3302" y="74771"/>
                      <a:pt x="10160" y="171545"/>
                      <a:pt x="13303" y="222695"/>
                    </a:cubicBezTo>
                    <a:cubicBezTo>
                      <a:pt x="16446" y="273844"/>
                      <a:pt x="17113" y="336995"/>
                      <a:pt x="17113" y="336995"/>
                    </a:cubicBezTo>
                    <a:cubicBezTo>
                      <a:pt x="17113" y="336995"/>
                      <a:pt x="8255" y="374237"/>
                      <a:pt x="2540" y="418147"/>
                    </a:cubicBezTo>
                    <a:cubicBezTo>
                      <a:pt x="-3175" y="462058"/>
                      <a:pt x="2540" y="600361"/>
                      <a:pt x="2540" y="600361"/>
                    </a:cubicBezTo>
                    <a:cubicBezTo>
                      <a:pt x="14124" y="607886"/>
                      <a:pt x="29056" y="607886"/>
                      <a:pt x="40640" y="600361"/>
                    </a:cubicBezTo>
                    <a:cubicBezTo>
                      <a:pt x="40640" y="600361"/>
                      <a:pt x="64262" y="489585"/>
                      <a:pt x="75121" y="439674"/>
                    </a:cubicBezTo>
                    <a:cubicBezTo>
                      <a:pt x="85979" y="389763"/>
                      <a:pt x="87979" y="360997"/>
                      <a:pt x="93599" y="330137"/>
                    </a:cubicBezTo>
                    <a:cubicBezTo>
                      <a:pt x="100457" y="292703"/>
                      <a:pt x="115221" y="118110"/>
                      <a:pt x="115221" y="118110"/>
                    </a:cubicBezTo>
                    <a:lnTo>
                      <a:pt x="121126" y="118110"/>
                    </a:lnTo>
                    <a:lnTo>
                      <a:pt x="136938" y="315182"/>
                    </a:lnTo>
                    <a:cubicBezTo>
                      <a:pt x="132057" y="329717"/>
                      <a:pt x="128705" y="344719"/>
                      <a:pt x="126937" y="359950"/>
                    </a:cubicBezTo>
                    <a:cubicBezTo>
                      <a:pt x="122650" y="392049"/>
                      <a:pt x="131509" y="553593"/>
                      <a:pt x="131509" y="553593"/>
                    </a:cubicBezTo>
                    <a:cubicBezTo>
                      <a:pt x="144340" y="560727"/>
                      <a:pt x="160089" y="560070"/>
                      <a:pt x="172276" y="551879"/>
                    </a:cubicBezTo>
                    <a:cubicBezTo>
                      <a:pt x="172276" y="551879"/>
                      <a:pt x="211614" y="337947"/>
                      <a:pt x="211614" y="305467"/>
                    </a:cubicBezTo>
                    <a:cubicBezTo>
                      <a:pt x="211614" y="283845"/>
                      <a:pt x="207994" y="0"/>
                      <a:pt x="207994" y="0"/>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242;p12"/>
              <p:cNvSpPr/>
              <p:nvPr/>
            </p:nvSpPr>
            <p:spPr>
              <a:xfrm>
                <a:off x="5601056" y="3677030"/>
                <a:ext cx="108255" cy="105706"/>
              </a:xfrm>
              <a:custGeom>
                <a:avLst/>
                <a:gdLst/>
                <a:ahLst/>
                <a:cxnLst/>
                <a:rect l="l" t="t" r="r" b="b"/>
                <a:pathLst>
                  <a:path w="135319" h="132132" extrusionOk="0">
                    <a:moveTo>
                      <a:pt x="27811" y="0"/>
                    </a:moveTo>
                    <a:cubicBezTo>
                      <a:pt x="27811" y="0"/>
                      <a:pt x="30287" y="48578"/>
                      <a:pt x="29239" y="52864"/>
                    </a:cubicBezTo>
                    <a:cubicBezTo>
                      <a:pt x="28192" y="57150"/>
                      <a:pt x="6951" y="71342"/>
                      <a:pt x="664" y="76486"/>
                    </a:cubicBezTo>
                    <a:cubicBezTo>
                      <a:pt x="-5622" y="81629"/>
                      <a:pt x="34288" y="120491"/>
                      <a:pt x="53623" y="130016"/>
                    </a:cubicBezTo>
                    <a:cubicBezTo>
                      <a:pt x="72959" y="139541"/>
                      <a:pt x="134205" y="115538"/>
                      <a:pt x="135253" y="85439"/>
                    </a:cubicBezTo>
                    <a:cubicBezTo>
                      <a:pt x="136300" y="55340"/>
                      <a:pt x="124775" y="30099"/>
                      <a:pt x="115441" y="28765"/>
                    </a:cubicBezTo>
                    <a:cubicBezTo>
                      <a:pt x="106106" y="27432"/>
                      <a:pt x="27811" y="0"/>
                      <a:pt x="27811"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243;p12"/>
              <p:cNvSpPr/>
              <p:nvPr/>
            </p:nvSpPr>
            <p:spPr>
              <a:xfrm>
                <a:off x="5726677" y="3702009"/>
                <a:ext cx="153814" cy="302133"/>
              </a:xfrm>
              <a:custGeom>
                <a:avLst/>
                <a:gdLst/>
                <a:ahLst/>
                <a:cxnLst/>
                <a:rect l="l" t="t" r="r" b="b"/>
                <a:pathLst>
                  <a:path w="192267" h="377666" extrusionOk="0">
                    <a:moveTo>
                      <a:pt x="3655" y="58864"/>
                    </a:moveTo>
                    <a:cubicBezTo>
                      <a:pt x="6513" y="37433"/>
                      <a:pt x="-7584" y="17050"/>
                      <a:pt x="6037" y="0"/>
                    </a:cubicBezTo>
                    <a:cubicBezTo>
                      <a:pt x="53662" y="47054"/>
                      <a:pt x="47947" y="171450"/>
                      <a:pt x="58805" y="250984"/>
                    </a:cubicBezTo>
                    <a:cubicBezTo>
                      <a:pt x="94429" y="288131"/>
                      <a:pt x="165961" y="324803"/>
                      <a:pt x="186059" y="333851"/>
                    </a:cubicBezTo>
                    <a:cubicBezTo>
                      <a:pt x="189679" y="335566"/>
                      <a:pt x="192917" y="337375"/>
                      <a:pt x="192155" y="341281"/>
                    </a:cubicBezTo>
                    <a:cubicBezTo>
                      <a:pt x="189461" y="354530"/>
                      <a:pt x="183757" y="366979"/>
                      <a:pt x="175486" y="377666"/>
                    </a:cubicBezTo>
                    <a:cubicBezTo>
                      <a:pt x="127861" y="357283"/>
                      <a:pt x="94048" y="345567"/>
                      <a:pt x="34897" y="289370"/>
                    </a:cubicBezTo>
                    <a:cubicBezTo>
                      <a:pt x="29295" y="283293"/>
                      <a:pt x="24287" y="276692"/>
                      <a:pt x="19943" y="269653"/>
                    </a:cubicBezTo>
                    <a:cubicBezTo>
                      <a:pt x="3084" y="218980"/>
                      <a:pt x="-1202" y="95821"/>
                      <a:pt x="3655" y="5886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12"/>
              <p:cNvSpPr/>
              <p:nvPr/>
            </p:nvSpPr>
            <p:spPr>
              <a:xfrm>
                <a:off x="5572425" y="3691494"/>
                <a:ext cx="175494" cy="353954"/>
              </a:xfrm>
              <a:custGeom>
                <a:avLst/>
                <a:gdLst/>
                <a:ahLst/>
                <a:cxnLst/>
                <a:rect l="l" t="t" r="r" b="b"/>
                <a:pathLst>
                  <a:path w="219367" h="442443" extrusionOk="0">
                    <a:moveTo>
                      <a:pt x="58192" y="43155"/>
                    </a:moveTo>
                    <a:cubicBezTo>
                      <a:pt x="58192" y="43155"/>
                      <a:pt x="93434" y="95638"/>
                      <a:pt x="142583" y="100305"/>
                    </a:cubicBezTo>
                    <a:cubicBezTo>
                      <a:pt x="158109" y="85065"/>
                      <a:pt x="159443" y="30678"/>
                      <a:pt x="138011" y="13247"/>
                    </a:cubicBezTo>
                    <a:cubicBezTo>
                      <a:pt x="138011" y="13247"/>
                      <a:pt x="157728" y="-2660"/>
                      <a:pt x="171254" y="388"/>
                    </a:cubicBezTo>
                    <a:cubicBezTo>
                      <a:pt x="185905" y="9218"/>
                      <a:pt x="196816" y="23115"/>
                      <a:pt x="201924" y="39441"/>
                    </a:cubicBezTo>
                    <a:cubicBezTo>
                      <a:pt x="214382" y="75569"/>
                      <a:pt x="220254" y="113631"/>
                      <a:pt x="219260" y="151836"/>
                    </a:cubicBezTo>
                    <a:cubicBezTo>
                      <a:pt x="218402" y="203366"/>
                      <a:pt x="219260" y="360814"/>
                      <a:pt x="219260" y="360814"/>
                    </a:cubicBezTo>
                    <a:cubicBezTo>
                      <a:pt x="219260" y="360814"/>
                      <a:pt x="212402" y="394056"/>
                      <a:pt x="167920" y="418821"/>
                    </a:cubicBezTo>
                    <a:cubicBezTo>
                      <a:pt x="123438" y="443586"/>
                      <a:pt x="90386" y="446063"/>
                      <a:pt x="60192" y="439014"/>
                    </a:cubicBezTo>
                    <a:cubicBezTo>
                      <a:pt x="35332" y="433204"/>
                      <a:pt x="14758" y="424441"/>
                      <a:pt x="6185" y="406439"/>
                    </a:cubicBezTo>
                    <a:cubicBezTo>
                      <a:pt x="8471" y="370244"/>
                      <a:pt x="24569" y="276042"/>
                      <a:pt x="18568" y="230607"/>
                    </a:cubicBezTo>
                    <a:cubicBezTo>
                      <a:pt x="12567" y="185173"/>
                      <a:pt x="2947" y="151359"/>
                      <a:pt x="470" y="114593"/>
                    </a:cubicBezTo>
                    <a:cubicBezTo>
                      <a:pt x="-2006" y="77826"/>
                      <a:pt x="5233" y="78588"/>
                      <a:pt x="23711" y="65539"/>
                    </a:cubicBezTo>
                    <a:cubicBezTo>
                      <a:pt x="34645" y="57252"/>
                      <a:pt x="46169" y="49766"/>
                      <a:pt x="58192" y="4315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12"/>
              <p:cNvSpPr/>
              <p:nvPr/>
            </p:nvSpPr>
            <p:spPr>
              <a:xfrm>
                <a:off x="5596900" y="3567776"/>
                <a:ext cx="116875" cy="142090"/>
              </a:xfrm>
              <a:custGeom>
                <a:avLst/>
                <a:gdLst/>
                <a:ahLst/>
                <a:cxnLst/>
                <a:rect l="l" t="t" r="r" b="b"/>
                <a:pathLst>
                  <a:path w="146094" h="177613" extrusionOk="0">
                    <a:moveTo>
                      <a:pt x="142737" y="64264"/>
                    </a:moveTo>
                    <a:lnTo>
                      <a:pt x="142737" y="64264"/>
                    </a:lnTo>
                    <a:cubicBezTo>
                      <a:pt x="136926" y="26164"/>
                      <a:pt x="109780" y="-2411"/>
                      <a:pt x="70823" y="161"/>
                    </a:cubicBezTo>
                    <a:cubicBezTo>
                      <a:pt x="29585" y="2342"/>
                      <a:pt x="-2076" y="37537"/>
                      <a:pt x="106" y="78780"/>
                    </a:cubicBezTo>
                    <a:cubicBezTo>
                      <a:pt x="1341" y="102107"/>
                      <a:pt x="13407" y="123519"/>
                      <a:pt x="32723" y="136654"/>
                    </a:cubicBezTo>
                    <a:cubicBezTo>
                      <a:pt x="34067" y="142360"/>
                      <a:pt x="36081" y="147894"/>
                      <a:pt x="38724" y="153132"/>
                    </a:cubicBezTo>
                    <a:cubicBezTo>
                      <a:pt x="52440" y="169230"/>
                      <a:pt x="94064" y="179136"/>
                      <a:pt x="105970" y="177421"/>
                    </a:cubicBezTo>
                    <a:cubicBezTo>
                      <a:pt x="120536" y="176269"/>
                      <a:pt x="132921" y="166334"/>
                      <a:pt x="137212" y="152370"/>
                    </a:cubicBezTo>
                    <a:cubicBezTo>
                      <a:pt x="150166" y="122462"/>
                      <a:pt x="146070" y="82838"/>
                      <a:pt x="142737" y="6426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246;p12"/>
              <p:cNvSpPr/>
              <p:nvPr/>
            </p:nvSpPr>
            <p:spPr>
              <a:xfrm>
                <a:off x="5586117" y="3555452"/>
                <a:ext cx="123225" cy="121654"/>
              </a:xfrm>
              <a:custGeom>
                <a:avLst/>
                <a:gdLst/>
                <a:ahLst/>
                <a:cxnLst/>
                <a:rect l="l" t="t" r="r" b="b"/>
                <a:pathLst>
                  <a:path w="154031" h="152067" extrusionOk="0">
                    <a:moveTo>
                      <a:pt x="46496" y="152068"/>
                    </a:moveTo>
                    <a:lnTo>
                      <a:pt x="46496" y="152068"/>
                    </a:lnTo>
                    <a:lnTo>
                      <a:pt x="50021" y="119112"/>
                    </a:lnTo>
                    <a:cubicBezTo>
                      <a:pt x="50021" y="119112"/>
                      <a:pt x="22874" y="49579"/>
                      <a:pt x="86692" y="63009"/>
                    </a:cubicBezTo>
                    <a:cubicBezTo>
                      <a:pt x="128602" y="71867"/>
                      <a:pt x="139079" y="75677"/>
                      <a:pt x="151843" y="47579"/>
                    </a:cubicBezTo>
                    <a:cubicBezTo>
                      <a:pt x="164606" y="19480"/>
                      <a:pt x="119648" y="-5857"/>
                      <a:pt x="66118" y="1192"/>
                    </a:cubicBezTo>
                    <a:cubicBezTo>
                      <a:pt x="27984" y="5192"/>
                      <a:pt x="-739" y="37720"/>
                      <a:pt x="14" y="76058"/>
                    </a:cubicBezTo>
                    <a:cubicBezTo>
                      <a:pt x="1538" y="96632"/>
                      <a:pt x="7063" y="138542"/>
                      <a:pt x="46496" y="152068"/>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12"/>
              <p:cNvSpPr/>
              <p:nvPr/>
            </p:nvSpPr>
            <p:spPr>
              <a:xfrm>
                <a:off x="5563193" y="3761560"/>
                <a:ext cx="157578" cy="270890"/>
              </a:xfrm>
              <a:custGeom>
                <a:avLst/>
                <a:gdLst/>
                <a:ahLst/>
                <a:cxnLst/>
                <a:rect l="l" t="t" r="r" b="b"/>
                <a:pathLst>
                  <a:path w="196972" h="338613" extrusionOk="0">
                    <a:moveTo>
                      <a:pt x="780" y="5239"/>
                    </a:moveTo>
                    <a:cubicBezTo>
                      <a:pt x="19163" y="0"/>
                      <a:pt x="5161" y="4286"/>
                      <a:pt x="19163" y="0"/>
                    </a:cubicBezTo>
                    <a:cubicBezTo>
                      <a:pt x="66788" y="46958"/>
                      <a:pt x="61168" y="127540"/>
                      <a:pt x="72027" y="207073"/>
                    </a:cubicBezTo>
                    <a:cubicBezTo>
                      <a:pt x="98506" y="250984"/>
                      <a:pt x="196709" y="310039"/>
                      <a:pt x="196709" y="310039"/>
                    </a:cubicBezTo>
                    <a:cubicBezTo>
                      <a:pt x="197947" y="318516"/>
                      <a:pt x="194994" y="320992"/>
                      <a:pt x="184326" y="338614"/>
                    </a:cubicBezTo>
                    <a:cubicBezTo>
                      <a:pt x="129661" y="317649"/>
                      <a:pt x="79941" y="285579"/>
                      <a:pt x="38308" y="244411"/>
                    </a:cubicBezTo>
                    <a:cubicBezTo>
                      <a:pt x="35927" y="242221"/>
                      <a:pt x="32498" y="241554"/>
                      <a:pt x="31545" y="238601"/>
                    </a:cubicBezTo>
                    <a:cubicBezTo>
                      <a:pt x="14686" y="187547"/>
                      <a:pt x="-4078" y="42291"/>
                      <a:pt x="780" y="5239"/>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248;p12"/>
              <p:cNvSpPr/>
              <p:nvPr/>
            </p:nvSpPr>
            <p:spPr>
              <a:xfrm>
                <a:off x="5730894" y="3844261"/>
                <a:ext cx="182422" cy="245287"/>
              </a:xfrm>
              <a:custGeom>
                <a:avLst/>
                <a:gdLst/>
                <a:ahLst/>
                <a:cxnLst/>
                <a:rect l="l" t="t" r="r" b="b"/>
                <a:pathLst>
                  <a:path w="228028" h="306609" extrusionOk="0">
                    <a:moveTo>
                      <a:pt x="228028" y="0"/>
                    </a:moveTo>
                    <a:lnTo>
                      <a:pt x="156686" y="244030"/>
                    </a:lnTo>
                    <a:lnTo>
                      <a:pt x="0" y="306610"/>
                    </a:lnTo>
                    <a:lnTo>
                      <a:pt x="57150" y="68866"/>
                    </a:lnTo>
                    <a:lnTo>
                      <a:pt x="228028" y="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249;p12"/>
              <p:cNvSpPr/>
              <p:nvPr/>
            </p:nvSpPr>
            <p:spPr>
              <a:xfrm>
                <a:off x="5699455" y="3997937"/>
                <a:ext cx="92794" cy="45581"/>
              </a:xfrm>
              <a:custGeom>
                <a:avLst/>
                <a:gdLst/>
                <a:ahLst/>
                <a:cxnLst/>
                <a:rect l="l" t="t" r="r" b="b"/>
                <a:pathLst>
                  <a:path w="115992" h="56976" extrusionOk="0">
                    <a:moveTo>
                      <a:pt x="1604" y="16383"/>
                    </a:moveTo>
                    <a:cubicBezTo>
                      <a:pt x="3890" y="8001"/>
                      <a:pt x="9891" y="10096"/>
                      <a:pt x="16749" y="12192"/>
                    </a:cubicBezTo>
                    <a:cubicBezTo>
                      <a:pt x="24087" y="15173"/>
                      <a:pt x="32154" y="15869"/>
                      <a:pt x="39895" y="14192"/>
                    </a:cubicBezTo>
                    <a:cubicBezTo>
                      <a:pt x="45919" y="11240"/>
                      <a:pt x="51497" y="7458"/>
                      <a:pt x="56468" y="2953"/>
                    </a:cubicBezTo>
                    <a:cubicBezTo>
                      <a:pt x="59631" y="1038"/>
                      <a:pt x="63251" y="19"/>
                      <a:pt x="66946" y="0"/>
                    </a:cubicBezTo>
                    <a:cubicBezTo>
                      <a:pt x="66946" y="2096"/>
                      <a:pt x="63326" y="14478"/>
                      <a:pt x="63326" y="14478"/>
                    </a:cubicBezTo>
                    <a:cubicBezTo>
                      <a:pt x="63326" y="14478"/>
                      <a:pt x="97712" y="14478"/>
                      <a:pt x="101426" y="14478"/>
                    </a:cubicBezTo>
                    <a:cubicBezTo>
                      <a:pt x="104583" y="13907"/>
                      <a:pt x="107609" y="15993"/>
                      <a:pt x="108184" y="19155"/>
                    </a:cubicBezTo>
                    <a:cubicBezTo>
                      <a:pt x="108501" y="20889"/>
                      <a:pt x="108012" y="22670"/>
                      <a:pt x="106856" y="24003"/>
                    </a:cubicBezTo>
                    <a:lnTo>
                      <a:pt x="109237" y="24003"/>
                    </a:lnTo>
                    <a:cubicBezTo>
                      <a:pt x="116190" y="22479"/>
                      <a:pt x="118762" y="33528"/>
                      <a:pt x="112190" y="34862"/>
                    </a:cubicBezTo>
                    <a:lnTo>
                      <a:pt x="106475" y="35719"/>
                    </a:lnTo>
                    <a:cubicBezTo>
                      <a:pt x="111047" y="37529"/>
                      <a:pt x="112190" y="45244"/>
                      <a:pt x="106475" y="46196"/>
                    </a:cubicBezTo>
                    <a:lnTo>
                      <a:pt x="104665" y="46196"/>
                    </a:lnTo>
                    <a:cubicBezTo>
                      <a:pt x="103845" y="46339"/>
                      <a:pt x="103009" y="46339"/>
                      <a:pt x="102188" y="46196"/>
                    </a:cubicBezTo>
                    <a:lnTo>
                      <a:pt x="100188" y="46196"/>
                    </a:lnTo>
                    <a:cubicBezTo>
                      <a:pt x="100896" y="49435"/>
                      <a:pt x="98845" y="52635"/>
                      <a:pt x="95608" y="53340"/>
                    </a:cubicBezTo>
                    <a:cubicBezTo>
                      <a:pt x="95421" y="53378"/>
                      <a:pt x="95233" y="53416"/>
                      <a:pt x="95045" y="53435"/>
                    </a:cubicBezTo>
                    <a:cubicBezTo>
                      <a:pt x="78281" y="55626"/>
                      <a:pt x="53611" y="62294"/>
                      <a:pt x="38466" y="48482"/>
                    </a:cubicBezTo>
                    <a:cubicBezTo>
                      <a:pt x="27950" y="47473"/>
                      <a:pt x="17678" y="44710"/>
                      <a:pt x="8081" y="40291"/>
                    </a:cubicBezTo>
                    <a:cubicBezTo>
                      <a:pt x="-967" y="35719"/>
                      <a:pt x="-1253" y="26289"/>
                      <a:pt x="1604" y="1638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12"/>
              <p:cNvSpPr/>
              <p:nvPr/>
            </p:nvSpPr>
            <p:spPr>
              <a:xfrm>
                <a:off x="5833154" y="3969125"/>
                <a:ext cx="57182" cy="47279"/>
              </a:xfrm>
              <a:custGeom>
                <a:avLst/>
                <a:gdLst/>
                <a:ahLst/>
                <a:cxnLst/>
                <a:rect l="l" t="t" r="r" b="b"/>
                <a:pathLst>
                  <a:path w="71478" h="59099" extrusionOk="0">
                    <a:moveTo>
                      <a:pt x="5636" y="32418"/>
                    </a:moveTo>
                    <a:lnTo>
                      <a:pt x="8018" y="32418"/>
                    </a:lnTo>
                    <a:cubicBezTo>
                      <a:pt x="5440" y="30599"/>
                      <a:pt x="4827" y="27027"/>
                      <a:pt x="6648" y="24455"/>
                    </a:cubicBezTo>
                    <a:cubicBezTo>
                      <a:pt x="7726" y="22922"/>
                      <a:pt x="9482" y="22026"/>
                      <a:pt x="11351" y="22036"/>
                    </a:cubicBezTo>
                    <a:cubicBezTo>
                      <a:pt x="14876" y="22036"/>
                      <a:pt x="50213" y="14606"/>
                      <a:pt x="50213" y="14606"/>
                    </a:cubicBezTo>
                    <a:lnTo>
                      <a:pt x="54500" y="128"/>
                    </a:lnTo>
                    <a:cubicBezTo>
                      <a:pt x="54500" y="-729"/>
                      <a:pt x="60596" y="2986"/>
                      <a:pt x="60786" y="3176"/>
                    </a:cubicBezTo>
                    <a:cubicBezTo>
                      <a:pt x="66872" y="7091"/>
                      <a:pt x="70809" y="13597"/>
                      <a:pt x="71454" y="20798"/>
                    </a:cubicBezTo>
                    <a:cubicBezTo>
                      <a:pt x="71818" y="30903"/>
                      <a:pt x="68152" y="40733"/>
                      <a:pt x="61262" y="48134"/>
                    </a:cubicBezTo>
                    <a:cubicBezTo>
                      <a:pt x="54984" y="54364"/>
                      <a:pt x="46575" y="57974"/>
                      <a:pt x="37736" y="58231"/>
                    </a:cubicBezTo>
                    <a:cubicBezTo>
                      <a:pt x="33449" y="58231"/>
                      <a:pt x="29354" y="58707"/>
                      <a:pt x="25639" y="59088"/>
                    </a:cubicBezTo>
                    <a:cubicBezTo>
                      <a:pt x="22226" y="59298"/>
                      <a:pt x="19289" y="56707"/>
                      <a:pt x="19078" y="53287"/>
                    </a:cubicBezTo>
                    <a:cubicBezTo>
                      <a:pt x="19071" y="53192"/>
                      <a:pt x="19068" y="53087"/>
                      <a:pt x="19067" y="52992"/>
                    </a:cubicBezTo>
                    <a:lnTo>
                      <a:pt x="17924" y="52992"/>
                    </a:lnTo>
                    <a:cubicBezTo>
                      <a:pt x="17115" y="53221"/>
                      <a:pt x="16256" y="53221"/>
                      <a:pt x="15447" y="52992"/>
                    </a:cubicBezTo>
                    <a:lnTo>
                      <a:pt x="13637" y="52992"/>
                    </a:lnTo>
                    <a:cubicBezTo>
                      <a:pt x="7637" y="52992"/>
                      <a:pt x="7160" y="45562"/>
                      <a:pt x="11256" y="42895"/>
                    </a:cubicBezTo>
                    <a:lnTo>
                      <a:pt x="5446" y="42895"/>
                    </a:lnTo>
                    <a:cubicBezTo>
                      <a:pt x="-2174" y="43562"/>
                      <a:pt x="-1507" y="32323"/>
                      <a:pt x="5636" y="3241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12"/>
              <p:cNvSpPr/>
              <p:nvPr/>
            </p:nvSpPr>
            <p:spPr>
              <a:xfrm>
                <a:off x="5709343" y="3692033"/>
                <a:ext cx="56693" cy="82524"/>
              </a:xfrm>
              <a:custGeom>
                <a:avLst/>
                <a:gdLst/>
                <a:ahLst/>
                <a:cxnLst/>
                <a:rect l="l" t="t" r="r" b="b"/>
                <a:pathLst>
                  <a:path w="70866" h="103155" extrusionOk="0">
                    <a:moveTo>
                      <a:pt x="45339" y="103156"/>
                    </a:moveTo>
                    <a:cubicBezTo>
                      <a:pt x="54990" y="102718"/>
                      <a:pt x="64114" y="98631"/>
                      <a:pt x="70866" y="91726"/>
                    </a:cubicBezTo>
                    <a:cubicBezTo>
                      <a:pt x="69533" y="73628"/>
                      <a:pt x="46482" y="5143"/>
                      <a:pt x="0" y="0"/>
                    </a:cubicBezTo>
                    <a:cubicBezTo>
                      <a:pt x="12463" y="8944"/>
                      <a:pt x="22324" y="21041"/>
                      <a:pt x="28575" y="35052"/>
                    </a:cubicBezTo>
                    <a:cubicBezTo>
                      <a:pt x="35880" y="57293"/>
                      <a:pt x="41484" y="80067"/>
                      <a:pt x="45339" y="10315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12"/>
              <p:cNvSpPr/>
              <p:nvPr/>
            </p:nvSpPr>
            <p:spPr>
              <a:xfrm>
                <a:off x="5551668" y="3748041"/>
                <a:ext cx="68780" cy="102654"/>
              </a:xfrm>
              <a:custGeom>
                <a:avLst/>
                <a:gdLst/>
                <a:ahLst/>
                <a:cxnLst/>
                <a:rect l="l" t="t" r="r" b="b"/>
                <a:pathLst>
                  <a:path w="85975" h="128318" extrusionOk="0">
                    <a:moveTo>
                      <a:pt x="6812" y="123589"/>
                    </a:moveTo>
                    <a:cubicBezTo>
                      <a:pt x="6812" y="123589"/>
                      <a:pt x="53008" y="139590"/>
                      <a:pt x="85584" y="112730"/>
                    </a:cubicBezTo>
                    <a:cubicBezTo>
                      <a:pt x="89203" y="106634"/>
                      <a:pt x="66534" y="27957"/>
                      <a:pt x="66534" y="27957"/>
                    </a:cubicBezTo>
                    <a:cubicBezTo>
                      <a:pt x="66534" y="27957"/>
                      <a:pt x="47484" y="-12238"/>
                      <a:pt x="16813" y="3764"/>
                    </a:cubicBezTo>
                    <a:cubicBezTo>
                      <a:pt x="-13857" y="19766"/>
                      <a:pt x="6812" y="123589"/>
                      <a:pt x="6812" y="12358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53" name="Google Shape;253;p12"/>
            <p:cNvSpPr/>
            <p:nvPr/>
          </p:nvSpPr>
          <p:spPr>
            <a:xfrm>
              <a:off x="7297552" y="1119942"/>
              <a:ext cx="135609" cy="266405"/>
            </a:xfrm>
            <a:custGeom>
              <a:avLst/>
              <a:gdLst/>
              <a:ahLst/>
              <a:cxnLst/>
              <a:rect l="l" t="t" r="r" b="b"/>
              <a:pathLst>
                <a:path w="169617" h="333215" extrusionOk="0">
                  <a:moveTo>
                    <a:pt x="97114" y="257806"/>
                  </a:moveTo>
                  <a:cubicBezTo>
                    <a:pt x="82065" y="284512"/>
                    <a:pt x="63834" y="309299"/>
                    <a:pt x="42822" y="331624"/>
                  </a:cubicBezTo>
                  <a:cubicBezTo>
                    <a:pt x="36916" y="338482"/>
                    <a:pt x="-8137" y="321242"/>
                    <a:pt x="1293" y="316384"/>
                  </a:cubicBezTo>
                  <a:cubicBezTo>
                    <a:pt x="10722" y="311527"/>
                    <a:pt x="40250" y="270283"/>
                    <a:pt x="55109" y="242851"/>
                  </a:cubicBezTo>
                  <a:cubicBezTo>
                    <a:pt x="67549" y="210057"/>
                    <a:pt x="78074" y="176568"/>
                    <a:pt x="86637" y="142553"/>
                  </a:cubicBezTo>
                  <a:cubicBezTo>
                    <a:pt x="96162" y="108930"/>
                    <a:pt x="103972" y="59590"/>
                    <a:pt x="110735" y="36349"/>
                  </a:cubicBezTo>
                  <a:cubicBezTo>
                    <a:pt x="114326" y="18843"/>
                    <a:pt x="127870" y="5080"/>
                    <a:pt x="145311" y="1202"/>
                  </a:cubicBezTo>
                  <a:cubicBezTo>
                    <a:pt x="161503" y="-2513"/>
                    <a:pt x="172076" y="1869"/>
                    <a:pt x="169123" y="21586"/>
                  </a:cubicBezTo>
                  <a:cubicBezTo>
                    <a:pt x="163885" y="56066"/>
                    <a:pt x="136929" y="189988"/>
                    <a:pt x="97114" y="25780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12"/>
            <p:cNvSpPr/>
            <p:nvPr/>
          </p:nvSpPr>
          <p:spPr>
            <a:xfrm>
              <a:off x="7309787" y="1745656"/>
              <a:ext cx="93295" cy="72283"/>
            </a:xfrm>
            <a:custGeom>
              <a:avLst/>
              <a:gdLst/>
              <a:ahLst/>
              <a:cxnLst/>
              <a:rect l="l" t="t" r="r" b="b"/>
              <a:pathLst>
                <a:path w="116692" h="90410" extrusionOk="0">
                  <a:moveTo>
                    <a:pt x="107433" y="2"/>
                  </a:moveTo>
                  <a:cubicBezTo>
                    <a:pt x="93527" y="11337"/>
                    <a:pt x="72857" y="955"/>
                    <a:pt x="71810" y="2003"/>
                  </a:cubicBezTo>
                  <a:cubicBezTo>
                    <a:pt x="55417" y="17271"/>
                    <a:pt x="38177" y="31616"/>
                    <a:pt x="20184" y="44960"/>
                  </a:cubicBezTo>
                  <a:cubicBezTo>
                    <a:pt x="11421" y="51818"/>
                    <a:pt x="-2105" y="61057"/>
                    <a:pt x="277" y="74202"/>
                  </a:cubicBezTo>
                  <a:cubicBezTo>
                    <a:pt x="4753" y="97824"/>
                    <a:pt x="42472" y="90585"/>
                    <a:pt x="56665" y="83727"/>
                  </a:cubicBezTo>
                  <a:cubicBezTo>
                    <a:pt x="70857" y="76869"/>
                    <a:pt x="82573" y="64677"/>
                    <a:pt x="96003" y="56200"/>
                  </a:cubicBezTo>
                  <a:cubicBezTo>
                    <a:pt x="105528" y="50199"/>
                    <a:pt x="115053" y="47151"/>
                    <a:pt x="116577" y="34959"/>
                  </a:cubicBezTo>
                  <a:cubicBezTo>
                    <a:pt x="117720" y="27244"/>
                    <a:pt x="110100" y="-284"/>
                    <a:pt x="107433"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12"/>
            <p:cNvSpPr/>
            <p:nvPr/>
          </p:nvSpPr>
          <p:spPr>
            <a:xfrm>
              <a:off x="7310617" y="1769417"/>
              <a:ext cx="92899" cy="48456"/>
            </a:xfrm>
            <a:custGeom>
              <a:avLst/>
              <a:gdLst/>
              <a:ahLst/>
              <a:cxnLst/>
              <a:rect l="l" t="t" r="r" b="b"/>
              <a:pathLst>
                <a:path w="116196" h="60608" extrusionOk="0">
                  <a:moveTo>
                    <a:pt x="115919" y="0"/>
                  </a:moveTo>
                  <a:cubicBezTo>
                    <a:pt x="114110" y="11621"/>
                    <a:pt x="104775" y="14764"/>
                    <a:pt x="95250" y="20765"/>
                  </a:cubicBezTo>
                  <a:cubicBezTo>
                    <a:pt x="81534" y="29242"/>
                    <a:pt x="69437" y="41529"/>
                    <a:pt x="55245" y="48673"/>
                  </a:cubicBezTo>
                  <a:cubicBezTo>
                    <a:pt x="41053" y="55817"/>
                    <a:pt x="9239" y="62008"/>
                    <a:pt x="0" y="45149"/>
                  </a:cubicBezTo>
                  <a:cubicBezTo>
                    <a:pt x="5048" y="67913"/>
                    <a:pt x="42101" y="60770"/>
                    <a:pt x="56198" y="53626"/>
                  </a:cubicBezTo>
                  <a:cubicBezTo>
                    <a:pt x="70295" y="46482"/>
                    <a:pt x="82106" y="34576"/>
                    <a:pt x="95536" y="26099"/>
                  </a:cubicBezTo>
                  <a:cubicBezTo>
                    <a:pt x="105061" y="20098"/>
                    <a:pt x="114586" y="17050"/>
                    <a:pt x="116110" y="4858"/>
                  </a:cubicBezTo>
                  <a:cubicBezTo>
                    <a:pt x="116272" y="3239"/>
                    <a:pt x="116205" y="1600"/>
                    <a:pt x="11591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12"/>
            <p:cNvSpPr/>
            <p:nvPr/>
          </p:nvSpPr>
          <p:spPr>
            <a:xfrm>
              <a:off x="7197828" y="1680648"/>
              <a:ext cx="93274" cy="69610"/>
            </a:xfrm>
            <a:custGeom>
              <a:avLst/>
              <a:gdLst/>
              <a:ahLst/>
              <a:cxnLst/>
              <a:rect l="l" t="t" r="r" b="b"/>
              <a:pathLst>
                <a:path w="116665" h="87067" extrusionOk="0">
                  <a:moveTo>
                    <a:pt x="105833" y="64"/>
                  </a:moveTo>
                  <a:cubicBezTo>
                    <a:pt x="91831" y="11398"/>
                    <a:pt x="67733" y="-984"/>
                    <a:pt x="66305" y="64"/>
                  </a:cubicBezTo>
                  <a:cubicBezTo>
                    <a:pt x="51722" y="14780"/>
                    <a:pt x="36329" y="28677"/>
                    <a:pt x="20204" y="41688"/>
                  </a:cubicBezTo>
                  <a:cubicBezTo>
                    <a:pt x="11440" y="48546"/>
                    <a:pt x="-2180" y="57690"/>
                    <a:pt x="296" y="70930"/>
                  </a:cubicBezTo>
                  <a:cubicBezTo>
                    <a:pt x="4678" y="94456"/>
                    <a:pt x="42492" y="87217"/>
                    <a:pt x="56684" y="80455"/>
                  </a:cubicBezTo>
                  <a:cubicBezTo>
                    <a:pt x="70876" y="73692"/>
                    <a:pt x="82592" y="61405"/>
                    <a:pt x="96022" y="52927"/>
                  </a:cubicBezTo>
                  <a:cubicBezTo>
                    <a:pt x="105547" y="47022"/>
                    <a:pt x="115072" y="43879"/>
                    <a:pt x="116597" y="31782"/>
                  </a:cubicBezTo>
                  <a:cubicBezTo>
                    <a:pt x="117549" y="23495"/>
                    <a:pt x="108310" y="-698"/>
                    <a:pt x="105833" y="64"/>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 name="Google Shape;257;p12"/>
            <p:cNvSpPr/>
            <p:nvPr/>
          </p:nvSpPr>
          <p:spPr>
            <a:xfrm>
              <a:off x="7198064" y="1702707"/>
              <a:ext cx="92850" cy="48456"/>
            </a:xfrm>
            <a:custGeom>
              <a:avLst/>
              <a:gdLst/>
              <a:ahLst/>
              <a:cxnLst/>
              <a:rect l="l" t="t" r="r" b="b"/>
              <a:pathLst>
                <a:path w="116135" h="60608" extrusionOk="0">
                  <a:moveTo>
                    <a:pt x="115919" y="0"/>
                  </a:moveTo>
                  <a:cubicBezTo>
                    <a:pt x="114014" y="11621"/>
                    <a:pt x="104680" y="14764"/>
                    <a:pt x="95155" y="20765"/>
                  </a:cubicBezTo>
                  <a:cubicBezTo>
                    <a:pt x="81439" y="29242"/>
                    <a:pt x="69437" y="41529"/>
                    <a:pt x="55150" y="48673"/>
                  </a:cubicBezTo>
                  <a:cubicBezTo>
                    <a:pt x="40862" y="55817"/>
                    <a:pt x="9239" y="62008"/>
                    <a:pt x="0" y="45149"/>
                  </a:cubicBezTo>
                  <a:cubicBezTo>
                    <a:pt x="4953" y="67913"/>
                    <a:pt x="42101" y="60770"/>
                    <a:pt x="56198" y="53626"/>
                  </a:cubicBezTo>
                  <a:cubicBezTo>
                    <a:pt x="70295" y="46482"/>
                    <a:pt x="82010" y="34576"/>
                    <a:pt x="95536" y="26099"/>
                  </a:cubicBezTo>
                  <a:cubicBezTo>
                    <a:pt x="105061" y="20098"/>
                    <a:pt x="114586" y="17050"/>
                    <a:pt x="116110" y="4858"/>
                  </a:cubicBezTo>
                  <a:cubicBezTo>
                    <a:pt x="116177" y="3238"/>
                    <a:pt x="116110" y="1610"/>
                    <a:pt x="11591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258;p12"/>
            <p:cNvSpPr/>
            <p:nvPr/>
          </p:nvSpPr>
          <p:spPr>
            <a:xfrm>
              <a:off x="7221254" y="1360384"/>
              <a:ext cx="326700" cy="394943"/>
            </a:xfrm>
            <a:custGeom>
              <a:avLst/>
              <a:gdLst/>
              <a:ahLst/>
              <a:cxnLst/>
              <a:rect l="l" t="t" r="r" b="b"/>
              <a:pathLst>
                <a:path w="408631" h="493987" extrusionOk="0">
                  <a:moveTo>
                    <a:pt x="405429" y="33455"/>
                  </a:moveTo>
                  <a:cubicBezTo>
                    <a:pt x="420955" y="130325"/>
                    <a:pt x="377902" y="166805"/>
                    <a:pt x="321990" y="187094"/>
                  </a:cubicBezTo>
                  <a:cubicBezTo>
                    <a:pt x="281890" y="201857"/>
                    <a:pt x="224264" y="224622"/>
                    <a:pt x="224264" y="224622"/>
                  </a:cubicBezTo>
                  <a:cubicBezTo>
                    <a:pt x="224264" y="224622"/>
                    <a:pt x="225121" y="245863"/>
                    <a:pt x="225502" y="293583"/>
                  </a:cubicBezTo>
                  <a:cubicBezTo>
                    <a:pt x="225978" y="335588"/>
                    <a:pt x="220359" y="489036"/>
                    <a:pt x="220359" y="489036"/>
                  </a:cubicBezTo>
                  <a:cubicBezTo>
                    <a:pt x="206862" y="495799"/>
                    <a:pt x="190936" y="495627"/>
                    <a:pt x="177591" y="488560"/>
                  </a:cubicBezTo>
                  <a:cubicBezTo>
                    <a:pt x="177591" y="488560"/>
                    <a:pt x="155017" y="371021"/>
                    <a:pt x="150255" y="318062"/>
                  </a:cubicBezTo>
                  <a:cubicBezTo>
                    <a:pt x="143778" y="246149"/>
                    <a:pt x="132729" y="199095"/>
                    <a:pt x="136348" y="183665"/>
                  </a:cubicBezTo>
                  <a:cubicBezTo>
                    <a:pt x="139587" y="170044"/>
                    <a:pt x="218168" y="131372"/>
                    <a:pt x="243123" y="110703"/>
                  </a:cubicBezTo>
                  <a:lnTo>
                    <a:pt x="78531" y="165853"/>
                  </a:lnTo>
                  <a:cubicBezTo>
                    <a:pt x="81789" y="183703"/>
                    <a:pt x="83380" y="201810"/>
                    <a:pt x="83294" y="219955"/>
                  </a:cubicBezTo>
                  <a:cubicBezTo>
                    <a:pt x="81770" y="277105"/>
                    <a:pt x="78627" y="400453"/>
                    <a:pt x="78627" y="400453"/>
                  </a:cubicBezTo>
                  <a:cubicBezTo>
                    <a:pt x="78627" y="400453"/>
                    <a:pt x="56053" y="416741"/>
                    <a:pt x="36812" y="400453"/>
                  </a:cubicBezTo>
                  <a:cubicBezTo>
                    <a:pt x="36812" y="400453"/>
                    <a:pt x="-4622" y="156137"/>
                    <a:pt x="427" y="124229"/>
                  </a:cubicBezTo>
                  <a:cubicBezTo>
                    <a:pt x="5189" y="93558"/>
                    <a:pt x="150255" y="30788"/>
                    <a:pt x="175782" y="9167"/>
                  </a:cubicBezTo>
                  <a:cubicBezTo>
                    <a:pt x="184802" y="1843"/>
                    <a:pt x="196499" y="-1308"/>
                    <a:pt x="207976" y="49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12"/>
            <p:cNvSpPr/>
            <p:nvPr/>
          </p:nvSpPr>
          <p:spPr>
            <a:xfrm>
              <a:off x="7417903" y="1095544"/>
              <a:ext cx="102781" cy="99997"/>
            </a:xfrm>
            <a:custGeom>
              <a:avLst/>
              <a:gdLst/>
              <a:ahLst/>
              <a:cxnLst/>
              <a:rect l="l" t="t" r="r" b="b"/>
              <a:pathLst>
                <a:path w="128556" h="125075" extrusionOk="0">
                  <a:moveTo>
                    <a:pt x="102220" y="0"/>
                  </a:moveTo>
                  <a:cubicBezTo>
                    <a:pt x="102220" y="0"/>
                    <a:pt x="99838" y="46196"/>
                    <a:pt x="100886" y="50292"/>
                  </a:cubicBezTo>
                  <a:cubicBezTo>
                    <a:pt x="101934" y="54388"/>
                    <a:pt x="122032" y="67913"/>
                    <a:pt x="127937" y="72676"/>
                  </a:cubicBezTo>
                  <a:cubicBezTo>
                    <a:pt x="133843" y="77438"/>
                    <a:pt x="96029" y="114776"/>
                    <a:pt x="77645" y="123253"/>
                  </a:cubicBezTo>
                  <a:cubicBezTo>
                    <a:pt x="59262" y="131731"/>
                    <a:pt x="1445" y="109442"/>
                    <a:pt x="112" y="80867"/>
                  </a:cubicBezTo>
                  <a:cubicBezTo>
                    <a:pt x="-1222" y="52292"/>
                    <a:pt x="9637" y="28289"/>
                    <a:pt x="19162" y="27051"/>
                  </a:cubicBezTo>
                  <a:cubicBezTo>
                    <a:pt x="28687" y="25813"/>
                    <a:pt x="102220" y="0"/>
                    <a:pt x="102220"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12"/>
            <p:cNvSpPr/>
            <p:nvPr/>
          </p:nvSpPr>
          <p:spPr>
            <a:xfrm>
              <a:off x="7381720" y="1109556"/>
              <a:ext cx="166775" cy="325513"/>
            </a:xfrm>
            <a:custGeom>
              <a:avLst/>
              <a:gdLst/>
              <a:ahLst/>
              <a:cxnLst/>
              <a:rect l="l" t="t" r="r" b="b"/>
              <a:pathLst>
                <a:path w="208599" h="407146" extrusionOk="0">
                  <a:moveTo>
                    <a:pt x="152620" y="40673"/>
                  </a:moveTo>
                  <a:cubicBezTo>
                    <a:pt x="152620" y="40673"/>
                    <a:pt x="119187" y="90584"/>
                    <a:pt x="72419" y="95251"/>
                  </a:cubicBezTo>
                  <a:cubicBezTo>
                    <a:pt x="57751" y="80773"/>
                    <a:pt x="56417" y="28576"/>
                    <a:pt x="76801" y="12574"/>
                  </a:cubicBezTo>
                  <a:cubicBezTo>
                    <a:pt x="76801" y="12574"/>
                    <a:pt x="57751" y="-2571"/>
                    <a:pt x="45178" y="382"/>
                  </a:cubicBezTo>
                  <a:cubicBezTo>
                    <a:pt x="31481" y="8783"/>
                    <a:pt x="21327" y="21888"/>
                    <a:pt x="16603" y="37244"/>
                  </a:cubicBezTo>
                  <a:cubicBezTo>
                    <a:pt x="4658" y="71536"/>
                    <a:pt x="-923" y="107721"/>
                    <a:pt x="124" y="144019"/>
                  </a:cubicBezTo>
                  <a:cubicBezTo>
                    <a:pt x="886" y="192977"/>
                    <a:pt x="124" y="316707"/>
                    <a:pt x="124" y="316707"/>
                  </a:cubicBezTo>
                  <a:cubicBezTo>
                    <a:pt x="5620" y="346271"/>
                    <a:pt x="23556" y="372047"/>
                    <a:pt x="49369" y="387478"/>
                  </a:cubicBezTo>
                  <a:cubicBezTo>
                    <a:pt x="83068" y="406490"/>
                    <a:pt x="122740" y="411976"/>
                    <a:pt x="160335" y="402813"/>
                  </a:cubicBezTo>
                  <a:cubicBezTo>
                    <a:pt x="183957" y="397289"/>
                    <a:pt x="192720" y="383763"/>
                    <a:pt x="200911" y="366904"/>
                  </a:cubicBezTo>
                  <a:cubicBezTo>
                    <a:pt x="198816" y="332614"/>
                    <a:pt x="185195" y="262129"/>
                    <a:pt x="190910" y="218790"/>
                  </a:cubicBezTo>
                  <a:cubicBezTo>
                    <a:pt x="196625" y="175451"/>
                    <a:pt x="205769" y="143447"/>
                    <a:pt x="208150" y="108586"/>
                  </a:cubicBezTo>
                  <a:cubicBezTo>
                    <a:pt x="210532" y="73724"/>
                    <a:pt x="203483" y="74391"/>
                    <a:pt x="186052" y="62009"/>
                  </a:cubicBezTo>
                  <a:cubicBezTo>
                    <a:pt x="175442" y="54092"/>
                    <a:pt x="164269" y="46962"/>
                    <a:pt x="152620" y="4067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261;p12"/>
            <p:cNvSpPr/>
            <p:nvPr/>
          </p:nvSpPr>
          <p:spPr>
            <a:xfrm>
              <a:off x="7413797" y="991818"/>
              <a:ext cx="110760" cy="134864"/>
            </a:xfrm>
            <a:custGeom>
              <a:avLst/>
              <a:gdLst/>
              <a:ahLst/>
              <a:cxnLst/>
              <a:rect l="l" t="t" r="r" b="b"/>
              <a:pathLst>
                <a:path w="138537" h="168686" extrusionOk="0">
                  <a:moveTo>
                    <a:pt x="2962" y="60969"/>
                  </a:moveTo>
                  <a:lnTo>
                    <a:pt x="2962" y="60969"/>
                  </a:lnTo>
                  <a:cubicBezTo>
                    <a:pt x="8486" y="25155"/>
                    <a:pt x="34204" y="-1896"/>
                    <a:pt x="71161" y="104"/>
                  </a:cubicBezTo>
                  <a:cubicBezTo>
                    <a:pt x="110299" y="2083"/>
                    <a:pt x="140427" y="35416"/>
                    <a:pt x="138445" y="74557"/>
                  </a:cubicBezTo>
                  <a:cubicBezTo>
                    <a:pt x="137321" y="96813"/>
                    <a:pt x="125806" y="117248"/>
                    <a:pt x="107356" y="129739"/>
                  </a:cubicBezTo>
                  <a:cubicBezTo>
                    <a:pt x="106032" y="135172"/>
                    <a:pt x="104117" y="140443"/>
                    <a:pt x="101641" y="145456"/>
                  </a:cubicBezTo>
                  <a:cubicBezTo>
                    <a:pt x="88592" y="160696"/>
                    <a:pt x="49063" y="170125"/>
                    <a:pt x="37728" y="168506"/>
                  </a:cubicBezTo>
                  <a:cubicBezTo>
                    <a:pt x="23907" y="167251"/>
                    <a:pt x="12249" y="157706"/>
                    <a:pt x="8296" y="144408"/>
                  </a:cubicBezTo>
                  <a:cubicBezTo>
                    <a:pt x="-3610" y="116309"/>
                    <a:pt x="-86" y="78685"/>
                    <a:pt x="2962" y="60969"/>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 name="Google Shape;262;p12"/>
            <p:cNvSpPr/>
            <p:nvPr/>
          </p:nvSpPr>
          <p:spPr>
            <a:xfrm>
              <a:off x="7417935" y="980032"/>
              <a:ext cx="116886" cy="115512"/>
            </a:xfrm>
            <a:custGeom>
              <a:avLst/>
              <a:gdLst/>
              <a:ahLst/>
              <a:cxnLst/>
              <a:rect l="l" t="t" r="r" b="b"/>
              <a:pathLst>
                <a:path w="146199" h="144480" extrusionOk="0">
                  <a:moveTo>
                    <a:pt x="102179" y="144481"/>
                  </a:moveTo>
                  <a:lnTo>
                    <a:pt x="102179" y="144481"/>
                  </a:lnTo>
                  <a:lnTo>
                    <a:pt x="98750" y="113239"/>
                  </a:lnTo>
                  <a:cubicBezTo>
                    <a:pt x="98750" y="113239"/>
                    <a:pt x="124277" y="47135"/>
                    <a:pt x="63984" y="59899"/>
                  </a:cubicBezTo>
                  <a:cubicBezTo>
                    <a:pt x="24169" y="68281"/>
                    <a:pt x="14168" y="71900"/>
                    <a:pt x="2072" y="45135"/>
                  </a:cubicBezTo>
                  <a:cubicBezTo>
                    <a:pt x="-10025" y="18370"/>
                    <a:pt x="32647" y="-5538"/>
                    <a:pt x="83415" y="1129"/>
                  </a:cubicBezTo>
                  <a:cubicBezTo>
                    <a:pt x="119648" y="4934"/>
                    <a:pt x="146928" y="35857"/>
                    <a:pt x="146185" y="72281"/>
                  </a:cubicBezTo>
                  <a:cubicBezTo>
                    <a:pt x="144851" y="91903"/>
                    <a:pt x="139612" y="131717"/>
                    <a:pt x="102179" y="14448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 name="Google Shape;263;p12"/>
            <p:cNvSpPr/>
            <p:nvPr/>
          </p:nvSpPr>
          <p:spPr>
            <a:xfrm>
              <a:off x="7364000" y="1109861"/>
              <a:ext cx="53839" cy="78361"/>
            </a:xfrm>
            <a:custGeom>
              <a:avLst/>
              <a:gdLst/>
              <a:ahLst/>
              <a:cxnLst/>
              <a:rect l="l" t="t" r="r" b="b"/>
              <a:pathLst>
                <a:path w="67341" h="98012" extrusionOk="0">
                  <a:moveTo>
                    <a:pt x="24289" y="98012"/>
                  </a:moveTo>
                  <a:cubicBezTo>
                    <a:pt x="15097" y="97573"/>
                    <a:pt x="6410" y="93657"/>
                    <a:pt x="0" y="87058"/>
                  </a:cubicBezTo>
                  <a:cubicBezTo>
                    <a:pt x="1334" y="70009"/>
                    <a:pt x="23241" y="4858"/>
                    <a:pt x="67342" y="0"/>
                  </a:cubicBezTo>
                  <a:cubicBezTo>
                    <a:pt x="55350" y="8451"/>
                    <a:pt x="45844" y="19962"/>
                    <a:pt x="39814" y="33338"/>
                  </a:cubicBezTo>
                  <a:cubicBezTo>
                    <a:pt x="32994" y="54469"/>
                    <a:pt x="27813" y="76090"/>
                    <a:pt x="24289" y="9801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264;p12"/>
            <p:cNvSpPr/>
            <p:nvPr/>
          </p:nvSpPr>
          <p:spPr>
            <a:xfrm>
              <a:off x="7794459" y="3551002"/>
              <a:ext cx="540508" cy="312148"/>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265;p12"/>
            <p:cNvSpPr/>
            <p:nvPr/>
          </p:nvSpPr>
          <p:spPr>
            <a:xfrm>
              <a:off x="7824798" y="3491907"/>
              <a:ext cx="469764" cy="181297"/>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 name="Google Shape;266;p12"/>
            <p:cNvSpPr/>
            <p:nvPr/>
          </p:nvSpPr>
          <p:spPr>
            <a:xfrm>
              <a:off x="7794490" y="3623727"/>
              <a:ext cx="41046" cy="82625"/>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 name="Google Shape;267;p12"/>
            <p:cNvSpPr/>
            <p:nvPr/>
          </p:nvSpPr>
          <p:spPr>
            <a:xfrm>
              <a:off x="8298847" y="3624184"/>
              <a:ext cx="36096" cy="82168"/>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 name="Google Shape;268;p12"/>
            <p:cNvSpPr/>
            <p:nvPr/>
          </p:nvSpPr>
          <p:spPr>
            <a:xfrm>
              <a:off x="7842237" y="3535238"/>
              <a:ext cx="449908" cy="259679"/>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269;p12"/>
            <p:cNvSpPr/>
            <p:nvPr/>
          </p:nvSpPr>
          <p:spPr>
            <a:xfrm>
              <a:off x="7815050" y="3673683"/>
              <a:ext cx="491482" cy="17632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12"/>
            <p:cNvSpPr/>
            <p:nvPr/>
          </p:nvSpPr>
          <p:spPr>
            <a:xfrm>
              <a:off x="7794490" y="3472184"/>
              <a:ext cx="540453" cy="312196"/>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71;p12"/>
            <p:cNvSpPr/>
            <p:nvPr/>
          </p:nvSpPr>
          <p:spPr>
            <a:xfrm rot="-1801764">
              <a:off x="7461665" y="3958761"/>
              <a:ext cx="59345" cy="10271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12"/>
            <p:cNvSpPr/>
            <p:nvPr/>
          </p:nvSpPr>
          <p:spPr>
            <a:xfrm>
              <a:off x="7752377" y="3752957"/>
              <a:ext cx="148877" cy="85976"/>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12"/>
            <p:cNvSpPr/>
            <p:nvPr/>
          </p:nvSpPr>
          <p:spPr>
            <a:xfrm>
              <a:off x="7787483" y="3773138"/>
              <a:ext cx="113771" cy="106232"/>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12"/>
            <p:cNvSpPr/>
            <p:nvPr/>
          </p:nvSpPr>
          <p:spPr>
            <a:xfrm>
              <a:off x="7465892" y="3799784"/>
              <a:ext cx="344817" cy="254127"/>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12"/>
            <p:cNvSpPr/>
            <p:nvPr/>
          </p:nvSpPr>
          <p:spPr>
            <a:xfrm rot="-1801764">
              <a:off x="7461665" y="3958761"/>
              <a:ext cx="59345" cy="10271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276;p12"/>
            <p:cNvSpPr/>
            <p:nvPr/>
          </p:nvSpPr>
          <p:spPr>
            <a:xfrm>
              <a:off x="8113340" y="4275363"/>
              <a:ext cx="345579" cy="199519"/>
            </a:xfrm>
            <a:custGeom>
              <a:avLst/>
              <a:gdLst/>
              <a:ahLst/>
              <a:cxnLst/>
              <a:rect l="l" t="t" r="r" b="b"/>
              <a:pathLst>
                <a:path w="432244" h="249555" extrusionOk="0">
                  <a:moveTo>
                    <a:pt x="432244" y="124778"/>
                  </a:moveTo>
                  <a:cubicBezTo>
                    <a:pt x="432244" y="193690"/>
                    <a:pt x="335483" y="249555"/>
                    <a:pt x="216122" y="249555"/>
                  </a:cubicBezTo>
                  <a:cubicBezTo>
                    <a:pt x="96761" y="249555"/>
                    <a:pt x="0" y="193690"/>
                    <a:pt x="0" y="124778"/>
                  </a:cubicBezTo>
                  <a:cubicBezTo>
                    <a:pt x="0" y="55865"/>
                    <a:pt x="96761" y="0"/>
                    <a:pt x="216122" y="0"/>
                  </a:cubicBezTo>
                  <a:cubicBezTo>
                    <a:pt x="335483" y="0"/>
                    <a:pt x="432244" y="55865"/>
                    <a:pt x="432244"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277;p12"/>
            <p:cNvSpPr/>
            <p:nvPr/>
          </p:nvSpPr>
          <p:spPr>
            <a:xfrm>
              <a:off x="8345604" y="3658605"/>
              <a:ext cx="79241" cy="172485"/>
            </a:xfrm>
            <a:custGeom>
              <a:avLst/>
              <a:gdLst/>
              <a:ahLst/>
              <a:cxnLst/>
              <a:rect l="l" t="t" r="r" b="b"/>
              <a:pathLst>
                <a:path w="99113" h="215741" extrusionOk="0">
                  <a:moveTo>
                    <a:pt x="77248" y="0"/>
                  </a:moveTo>
                  <a:cubicBezTo>
                    <a:pt x="79534" y="20098"/>
                    <a:pt x="103537" y="106775"/>
                    <a:pt x="98393" y="136398"/>
                  </a:cubicBezTo>
                  <a:cubicBezTo>
                    <a:pt x="93250" y="166021"/>
                    <a:pt x="11335" y="215741"/>
                    <a:pt x="11335" y="215741"/>
                  </a:cubicBezTo>
                  <a:lnTo>
                    <a:pt x="0" y="164973"/>
                  </a:lnTo>
                  <a:lnTo>
                    <a:pt x="45339" y="120491"/>
                  </a:lnTo>
                  <a:lnTo>
                    <a:pt x="33052" y="363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78;p12"/>
            <p:cNvSpPr/>
            <p:nvPr/>
          </p:nvSpPr>
          <p:spPr>
            <a:xfrm>
              <a:off x="8356722" y="3587657"/>
              <a:ext cx="56961" cy="109603"/>
            </a:xfrm>
            <a:custGeom>
              <a:avLst/>
              <a:gdLst/>
              <a:ahLst/>
              <a:cxnLst/>
              <a:rect l="l" t="t" r="r" b="b"/>
              <a:pathLst>
                <a:path w="71246" h="137090" extrusionOk="0">
                  <a:moveTo>
                    <a:pt x="0" y="3302"/>
                  </a:moveTo>
                  <a:cubicBezTo>
                    <a:pt x="16516" y="-4309"/>
                    <a:pt x="36109" y="1625"/>
                    <a:pt x="45625" y="17113"/>
                  </a:cubicBezTo>
                  <a:cubicBezTo>
                    <a:pt x="57626" y="37020"/>
                    <a:pt x="70104" y="105505"/>
                    <a:pt x="71247" y="117125"/>
                  </a:cubicBezTo>
                  <a:cubicBezTo>
                    <a:pt x="71247" y="117125"/>
                    <a:pt x="54388" y="140557"/>
                    <a:pt x="29051" y="1366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279;p12"/>
            <p:cNvSpPr/>
            <p:nvPr/>
          </p:nvSpPr>
          <p:spPr>
            <a:xfrm>
              <a:off x="8165307" y="4346248"/>
              <a:ext cx="122882" cy="68919"/>
            </a:xfrm>
            <a:custGeom>
              <a:avLst/>
              <a:gdLst/>
              <a:ahLst/>
              <a:cxnLst/>
              <a:rect l="l" t="t" r="r" b="b"/>
              <a:pathLst>
                <a:path w="153698" h="86203" extrusionOk="0">
                  <a:moveTo>
                    <a:pt x="145884" y="20876"/>
                  </a:moveTo>
                  <a:cubicBezTo>
                    <a:pt x="128063" y="25743"/>
                    <a:pt x="109051" y="23409"/>
                    <a:pt x="92925" y="14399"/>
                  </a:cubicBezTo>
                  <a:cubicBezTo>
                    <a:pt x="80162" y="14399"/>
                    <a:pt x="10820" y="-14843"/>
                    <a:pt x="1390" y="10017"/>
                  </a:cubicBezTo>
                  <a:cubicBezTo>
                    <a:pt x="-6802" y="31925"/>
                    <a:pt x="23202" y="52118"/>
                    <a:pt x="39490" y="55928"/>
                  </a:cubicBezTo>
                  <a:cubicBezTo>
                    <a:pt x="74542" y="64405"/>
                    <a:pt x="100355" y="81931"/>
                    <a:pt x="114451" y="84503"/>
                  </a:cubicBezTo>
                  <a:cubicBezTo>
                    <a:pt x="124929" y="86694"/>
                    <a:pt x="138455" y="88122"/>
                    <a:pt x="146837" y="79931"/>
                  </a:cubicBezTo>
                  <a:cubicBezTo>
                    <a:pt x="156552" y="70406"/>
                    <a:pt x="155695" y="33830"/>
                    <a:pt x="145884" y="20876"/>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80;p12"/>
            <p:cNvSpPr/>
            <p:nvPr/>
          </p:nvSpPr>
          <p:spPr>
            <a:xfrm>
              <a:off x="8165313" y="4357988"/>
              <a:ext cx="120815" cy="57407"/>
            </a:xfrm>
            <a:custGeom>
              <a:avLst/>
              <a:gdLst/>
              <a:ahLst/>
              <a:cxnLst/>
              <a:rect l="l" t="t" r="r" b="b"/>
              <a:pathLst>
                <a:path w="151113" h="71804" extrusionOk="0">
                  <a:moveTo>
                    <a:pt x="114156" y="64103"/>
                  </a:moveTo>
                  <a:cubicBezTo>
                    <a:pt x="100059" y="61150"/>
                    <a:pt x="74246" y="43720"/>
                    <a:pt x="39195" y="35528"/>
                  </a:cubicBezTo>
                  <a:cubicBezTo>
                    <a:pt x="25764" y="32290"/>
                    <a:pt x="2619" y="17526"/>
                    <a:pt x="237" y="0"/>
                  </a:cubicBezTo>
                  <a:cubicBezTo>
                    <a:pt x="-2811" y="20098"/>
                    <a:pt x="24240" y="38100"/>
                    <a:pt x="39195" y="41529"/>
                  </a:cubicBezTo>
                  <a:cubicBezTo>
                    <a:pt x="74246" y="50006"/>
                    <a:pt x="100059" y="67532"/>
                    <a:pt x="114156" y="70104"/>
                  </a:cubicBezTo>
                  <a:cubicBezTo>
                    <a:pt x="124634" y="72295"/>
                    <a:pt x="138159" y="73723"/>
                    <a:pt x="146541" y="65532"/>
                  </a:cubicBezTo>
                  <a:cubicBezTo>
                    <a:pt x="148684" y="63122"/>
                    <a:pt x="150246" y="60255"/>
                    <a:pt x="151113" y="57150"/>
                  </a:cubicBezTo>
                  <a:cubicBezTo>
                    <a:pt x="140579" y="65161"/>
                    <a:pt x="126882" y="67742"/>
                    <a:pt x="114156" y="6410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281;p12"/>
            <p:cNvSpPr/>
            <p:nvPr/>
          </p:nvSpPr>
          <p:spPr>
            <a:xfrm>
              <a:off x="8255166" y="4305930"/>
              <a:ext cx="122882" cy="68953"/>
            </a:xfrm>
            <a:custGeom>
              <a:avLst/>
              <a:gdLst/>
              <a:ahLst/>
              <a:cxnLst/>
              <a:rect l="l" t="t" r="r" b="b"/>
              <a:pathLst>
                <a:path w="153698" h="86245" extrusionOk="0">
                  <a:moveTo>
                    <a:pt x="145884" y="20822"/>
                  </a:moveTo>
                  <a:cubicBezTo>
                    <a:pt x="128082" y="25766"/>
                    <a:pt x="109041" y="23470"/>
                    <a:pt x="92925" y="14441"/>
                  </a:cubicBezTo>
                  <a:cubicBezTo>
                    <a:pt x="80162" y="14441"/>
                    <a:pt x="10820" y="-14896"/>
                    <a:pt x="1390" y="10059"/>
                  </a:cubicBezTo>
                  <a:cubicBezTo>
                    <a:pt x="-6802" y="31871"/>
                    <a:pt x="23202" y="52064"/>
                    <a:pt x="39490" y="55969"/>
                  </a:cubicBezTo>
                  <a:cubicBezTo>
                    <a:pt x="74446" y="64447"/>
                    <a:pt x="100354" y="81877"/>
                    <a:pt x="114452" y="84544"/>
                  </a:cubicBezTo>
                  <a:cubicBezTo>
                    <a:pt x="124929" y="86735"/>
                    <a:pt x="138454" y="88164"/>
                    <a:pt x="146837" y="79973"/>
                  </a:cubicBezTo>
                  <a:cubicBezTo>
                    <a:pt x="156552" y="70352"/>
                    <a:pt x="155695" y="33776"/>
                    <a:pt x="145884" y="2082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282;p12"/>
            <p:cNvSpPr/>
            <p:nvPr/>
          </p:nvSpPr>
          <p:spPr>
            <a:xfrm>
              <a:off x="8255174" y="4317703"/>
              <a:ext cx="120815" cy="57407"/>
            </a:xfrm>
            <a:custGeom>
              <a:avLst/>
              <a:gdLst/>
              <a:ahLst/>
              <a:cxnLst/>
              <a:rect l="l" t="t" r="r" b="b"/>
              <a:pathLst>
                <a:path w="151113" h="71804" extrusionOk="0">
                  <a:moveTo>
                    <a:pt x="114156" y="64008"/>
                  </a:moveTo>
                  <a:cubicBezTo>
                    <a:pt x="100059" y="61055"/>
                    <a:pt x="74151" y="43624"/>
                    <a:pt x="39195" y="35433"/>
                  </a:cubicBezTo>
                  <a:cubicBezTo>
                    <a:pt x="25764" y="32195"/>
                    <a:pt x="2619" y="17526"/>
                    <a:pt x="237" y="0"/>
                  </a:cubicBezTo>
                  <a:cubicBezTo>
                    <a:pt x="-2811" y="20098"/>
                    <a:pt x="24240" y="38100"/>
                    <a:pt x="39195" y="41529"/>
                  </a:cubicBezTo>
                  <a:cubicBezTo>
                    <a:pt x="74151" y="50006"/>
                    <a:pt x="100059" y="67437"/>
                    <a:pt x="114156" y="70104"/>
                  </a:cubicBezTo>
                  <a:cubicBezTo>
                    <a:pt x="124634" y="72295"/>
                    <a:pt x="138159" y="73723"/>
                    <a:pt x="146541" y="65532"/>
                  </a:cubicBezTo>
                  <a:cubicBezTo>
                    <a:pt x="148684" y="63122"/>
                    <a:pt x="150246" y="60255"/>
                    <a:pt x="151113" y="57150"/>
                  </a:cubicBezTo>
                  <a:cubicBezTo>
                    <a:pt x="140578" y="65170"/>
                    <a:pt x="126862" y="67713"/>
                    <a:pt x="114156" y="6400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 name="Google Shape;283;p12"/>
            <p:cNvSpPr/>
            <p:nvPr/>
          </p:nvSpPr>
          <p:spPr>
            <a:xfrm>
              <a:off x="8198325" y="3858200"/>
              <a:ext cx="179678" cy="507212"/>
            </a:xfrm>
            <a:custGeom>
              <a:avLst/>
              <a:gdLst/>
              <a:ahLst/>
              <a:cxnLst/>
              <a:rect l="l" t="t" r="r" b="b"/>
              <a:pathLst>
                <a:path w="224738" h="634412" extrusionOk="0">
                  <a:moveTo>
                    <a:pt x="218313" y="392525"/>
                  </a:moveTo>
                  <a:cubicBezTo>
                    <a:pt x="215360" y="366693"/>
                    <a:pt x="210036" y="341186"/>
                    <a:pt x="202406" y="316325"/>
                  </a:cubicBezTo>
                  <a:cubicBezTo>
                    <a:pt x="202406" y="316325"/>
                    <a:pt x="207169" y="250793"/>
                    <a:pt x="209550" y="188690"/>
                  </a:cubicBezTo>
                  <a:cubicBezTo>
                    <a:pt x="212217" y="118205"/>
                    <a:pt x="236696" y="56197"/>
                    <a:pt x="217361" y="0"/>
                  </a:cubicBezTo>
                  <a:lnTo>
                    <a:pt x="0" y="48292"/>
                  </a:lnTo>
                  <a:cubicBezTo>
                    <a:pt x="0" y="48292"/>
                    <a:pt x="13145" y="329279"/>
                    <a:pt x="16002" y="363283"/>
                  </a:cubicBezTo>
                  <a:cubicBezTo>
                    <a:pt x="17536" y="389744"/>
                    <a:pt x="20717" y="416080"/>
                    <a:pt x="25527" y="442150"/>
                  </a:cubicBezTo>
                  <a:cubicBezTo>
                    <a:pt x="35052" y="496729"/>
                    <a:pt x="51530" y="626459"/>
                    <a:pt x="51530" y="626459"/>
                  </a:cubicBezTo>
                  <a:cubicBezTo>
                    <a:pt x="68075" y="634374"/>
                    <a:pt x="86801" y="636461"/>
                    <a:pt x="104680" y="632365"/>
                  </a:cubicBezTo>
                  <a:cubicBezTo>
                    <a:pt x="104680" y="632365"/>
                    <a:pt x="103061" y="468344"/>
                    <a:pt x="101537" y="429006"/>
                  </a:cubicBezTo>
                  <a:cubicBezTo>
                    <a:pt x="99727" y="381381"/>
                    <a:pt x="98298" y="384715"/>
                    <a:pt x="98298" y="384715"/>
                  </a:cubicBezTo>
                  <a:lnTo>
                    <a:pt x="105537" y="265176"/>
                  </a:lnTo>
                  <a:lnTo>
                    <a:pt x="110204" y="205740"/>
                  </a:lnTo>
                  <a:cubicBezTo>
                    <a:pt x="110204" y="205740"/>
                    <a:pt x="116205" y="249364"/>
                    <a:pt x="119729" y="288322"/>
                  </a:cubicBezTo>
                  <a:cubicBezTo>
                    <a:pt x="123158" y="322326"/>
                    <a:pt x="131350" y="353092"/>
                    <a:pt x="140494" y="416338"/>
                  </a:cubicBezTo>
                  <a:cubicBezTo>
                    <a:pt x="148495" y="471202"/>
                    <a:pt x="161354" y="581501"/>
                    <a:pt x="161354" y="581501"/>
                  </a:cubicBezTo>
                  <a:cubicBezTo>
                    <a:pt x="184404" y="594836"/>
                    <a:pt x="215551" y="583787"/>
                    <a:pt x="215551" y="583787"/>
                  </a:cubicBezTo>
                  <a:cubicBezTo>
                    <a:pt x="215551" y="583787"/>
                    <a:pt x="224790" y="440150"/>
                    <a:pt x="218313" y="39252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 name="Google Shape;284;p12"/>
            <p:cNvSpPr/>
            <p:nvPr/>
          </p:nvSpPr>
          <p:spPr>
            <a:xfrm>
              <a:off x="8224549" y="3442293"/>
              <a:ext cx="130417" cy="208730"/>
            </a:xfrm>
            <a:custGeom>
              <a:avLst/>
              <a:gdLst/>
              <a:ahLst/>
              <a:cxnLst/>
              <a:rect l="l" t="t" r="r" b="b"/>
              <a:pathLst>
                <a:path w="163123" h="261076" extrusionOk="0">
                  <a:moveTo>
                    <a:pt x="153890" y="186263"/>
                  </a:moveTo>
                  <a:cubicBezTo>
                    <a:pt x="137316" y="187120"/>
                    <a:pt x="125315" y="191406"/>
                    <a:pt x="122934" y="186263"/>
                  </a:cubicBezTo>
                  <a:cubicBezTo>
                    <a:pt x="121190" y="177738"/>
                    <a:pt x="119914" y="169117"/>
                    <a:pt x="119124" y="160450"/>
                  </a:cubicBezTo>
                  <a:cubicBezTo>
                    <a:pt x="121028" y="155592"/>
                    <a:pt x="122743" y="150449"/>
                    <a:pt x="122743" y="150449"/>
                  </a:cubicBezTo>
                  <a:cubicBezTo>
                    <a:pt x="143508" y="137685"/>
                    <a:pt x="150080" y="115206"/>
                    <a:pt x="152842" y="89012"/>
                  </a:cubicBezTo>
                  <a:cubicBezTo>
                    <a:pt x="157509" y="44245"/>
                    <a:pt x="133316" y="5097"/>
                    <a:pt x="88548" y="430"/>
                  </a:cubicBezTo>
                  <a:cubicBezTo>
                    <a:pt x="46543" y="-3952"/>
                    <a:pt x="15587" y="25671"/>
                    <a:pt x="7300" y="66248"/>
                  </a:cubicBezTo>
                  <a:cubicBezTo>
                    <a:pt x="2918" y="86250"/>
                    <a:pt x="-5940" y="124064"/>
                    <a:pt x="5967" y="157021"/>
                  </a:cubicBezTo>
                  <a:cubicBezTo>
                    <a:pt x="12729" y="175499"/>
                    <a:pt x="21302" y="190073"/>
                    <a:pt x="29969" y="192930"/>
                  </a:cubicBezTo>
                  <a:cubicBezTo>
                    <a:pt x="38294" y="192740"/>
                    <a:pt x="46600" y="192006"/>
                    <a:pt x="54830" y="190739"/>
                  </a:cubicBezTo>
                  <a:lnTo>
                    <a:pt x="54830" y="190739"/>
                  </a:lnTo>
                  <a:cubicBezTo>
                    <a:pt x="54830" y="190739"/>
                    <a:pt x="57020" y="203122"/>
                    <a:pt x="58544" y="211123"/>
                  </a:cubicBezTo>
                  <a:cubicBezTo>
                    <a:pt x="60068" y="219124"/>
                    <a:pt x="59497" y="223315"/>
                    <a:pt x="43590" y="233030"/>
                  </a:cubicBezTo>
                  <a:cubicBezTo>
                    <a:pt x="27684" y="242746"/>
                    <a:pt x="67593" y="262939"/>
                    <a:pt x="93692" y="260939"/>
                  </a:cubicBezTo>
                  <a:cubicBezTo>
                    <a:pt x="119790" y="258938"/>
                    <a:pt x="149032" y="243222"/>
                    <a:pt x="157128" y="226458"/>
                  </a:cubicBezTo>
                  <a:cubicBezTo>
                    <a:pt x="165986" y="207884"/>
                    <a:pt x="165129" y="185786"/>
                    <a:pt x="153890" y="18626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12"/>
            <p:cNvSpPr/>
            <p:nvPr/>
          </p:nvSpPr>
          <p:spPr>
            <a:xfrm>
              <a:off x="8197056" y="3589895"/>
              <a:ext cx="200560" cy="332104"/>
            </a:xfrm>
            <a:custGeom>
              <a:avLst/>
              <a:gdLst/>
              <a:ahLst/>
              <a:cxnLst/>
              <a:rect l="l" t="t" r="r" b="b"/>
              <a:pathLst>
                <a:path w="250857" h="415389" extrusionOk="0">
                  <a:moveTo>
                    <a:pt x="164275" y="4121"/>
                  </a:moveTo>
                  <a:cubicBezTo>
                    <a:pt x="168847" y="15551"/>
                    <a:pt x="157131" y="29553"/>
                    <a:pt x="126175" y="39364"/>
                  </a:cubicBezTo>
                  <a:cubicBezTo>
                    <a:pt x="95218" y="49174"/>
                    <a:pt x="92266" y="36506"/>
                    <a:pt x="92266" y="36506"/>
                  </a:cubicBezTo>
                  <a:cubicBezTo>
                    <a:pt x="71558" y="45793"/>
                    <a:pt x="51375" y="56194"/>
                    <a:pt x="31782" y="67653"/>
                  </a:cubicBezTo>
                  <a:cubicBezTo>
                    <a:pt x="12732" y="80702"/>
                    <a:pt x="4921" y="118516"/>
                    <a:pt x="2350" y="181953"/>
                  </a:cubicBezTo>
                  <a:cubicBezTo>
                    <a:pt x="-508" y="255676"/>
                    <a:pt x="-794" y="365119"/>
                    <a:pt x="1683" y="383978"/>
                  </a:cubicBezTo>
                  <a:cubicBezTo>
                    <a:pt x="1683" y="383978"/>
                    <a:pt x="36544" y="418745"/>
                    <a:pt x="81217" y="415125"/>
                  </a:cubicBezTo>
                  <a:cubicBezTo>
                    <a:pt x="125889" y="411506"/>
                    <a:pt x="200946" y="371977"/>
                    <a:pt x="219139" y="341401"/>
                  </a:cubicBezTo>
                  <a:cubicBezTo>
                    <a:pt x="218662" y="276727"/>
                    <a:pt x="211042" y="266249"/>
                    <a:pt x="221520" y="229006"/>
                  </a:cubicBezTo>
                  <a:cubicBezTo>
                    <a:pt x="245523" y="143281"/>
                    <a:pt x="258096" y="108801"/>
                    <a:pt x="246475" y="52127"/>
                  </a:cubicBezTo>
                  <a:cubicBezTo>
                    <a:pt x="236950" y="5359"/>
                    <a:pt x="223425" y="-451"/>
                    <a:pt x="204946" y="25"/>
                  </a:cubicBezTo>
                  <a:cubicBezTo>
                    <a:pt x="191326" y="683"/>
                    <a:pt x="177752" y="2045"/>
                    <a:pt x="164275" y="4121"/>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286;p12"/>
            <p:cNvSpPr/>
            <p:nvPr/>
          </p:nvSpPr>
          <p:spPr>
            <a:xfrm>
              <a:off x="8000839" y="3631642"/>
              <a:ext cx="254644" cy="198374"/>
            </a:xfrm>
            <a:custGeom>
              <a:avLst/>
              <a:gdLst/>
              <a:ahLst/>
              <a:cxnLst/>
              <a:rect l="l" t="t" r="r" b="b"/>
              <a:pathLst>
                <a:path w="318504" h="248122" extrusionOk="0">
                  <a:moveTo>
                    <a:pt x="177479" y="190982"/>
                  </a:moveTo>
                  <a:cubicBezTo>
                    <a:pt x="214150" y="200507"/>
                    <a:pt x="222723" y="177171"/>
                    <a:pt x="227580" y="158026"/>
                  </a:cubicBezTo>
                  <a:cubicBezTo>
                    <a:pt x="239201" y="111734"/>
                    <a:pt x="245487" y="69920"/>
                    <a:pt x="254155" y="43726"/>
                  </a:cubicBezTo>
                  <a:cubicBezTo>
                    <a:pt x="264442" y="12674"/>
                    <a:pt x="275110" y="7721"/>
                    <a:pt x="290255" y="1721"/>
                  </a:cubicBezTo>
                  <a:cubicBezTo>
                    <a:pt x="307876" y="-5423"/>
                    <a:pt x="323116" y="9531"/>
                    <a:pt x="317210" y="49346"/>
                  </a:cubicBezTo>
                  <a:cubicBezTo>
                    <a:pt x="310010" y="95104"/>
                    <a:pt x="298789" y="140138"/>
                    <a:pt x="283683" y="183934"/>
                  </a:cubicBezTo>
                  <a:cubicBezTo>
                    <a:pt x="279110" y="198412"/>
                    <a:pt x="268919" y="224034"/>
                    <a:pt x="253583" y="236417"/>
                  </a:cubicBezTo>
                  <a:cubicBezTo>
                    <a:pt x="234533" y="251656"/>
                    <a:pt x="205958" y="250990"/>
                    <a:pt x="163096" y="240322"/>
                  </a:cubicBezTo>
                  <a:cubicBezTo>
                    <a:pt x="144808" y="235750"/>
                    <a:pt x="124996" y="224796"/>
                    <a:pt x="89849" y="208604"/>
                  </a:cubicBezTo>
                  <a:cubicBezTo>
                    <a:pt x="80324" y="204222"/>
                    <a:pt x="73275" y="201364"/>
                    <a:pt x="55368" y="192983"/>
                  </a:cubicBezTo>
                  <a:cubicBezTo>
                    <a:pt x="37423" y="184886"/>
                    <a:pt x="21678" y="172599"/>
                    <a:pt x="9458" y="157169"/>
                  </a:cubicBezTo>
                  <a:cubicBezTo>
                    <a:pt x="-67" y="143548"/>
                    <a:pt x="-1115" y="137166"/>
                    <a:pt x="790" y="134118"/>
                  </a:cubicBezTo>
                  <a:cubicBezTo>
                    <a:pt x="2695" y="131070"/>
                    <a:pt x="7458" y="131070"/>
                    <a:pt x="12410" y="136785"/>
                  </a:cubicBezTo>
                  <a:cubicBezTo>
                    <a:pt x="19697" y="146405"/>
                    <a:pt x="28632" y="154664"/>
                    <a:pt x="38795" y="161169"/>
                  </a:cubicBezTo>
                  <a:cubicBezTo>
                    <a:pt x="38795" y="161169"/>
                    <a:pt x="27174" y="149168"/>
                    <a:pt x="20983" y="141452"/>
                  </a:cubicBezTo>
                  <a:cubicBezTo>
                    <a:pt x="15363" y="134547"/>
                    <a:pt x="10686" y="126927"/>
                    <a:pt x="7076" y="118783"/>
                  </a:cubicBezTo>
                  <a:cubicBezTo>
                    <a:pt x="3743" y="110877"/>
                    <a:pt x="10601" y="99733"/>
                    <a:pt x="15744" y="105734"/>
                  </a:cubicBezTo>
                  <a:cubicBezTo>
                    <a:pt x="20888" y="111734"/>
                    <a:pt x="23459" y="117164"/>
                    <a:pt x="32889" y="128498"/>
                  </a:cubicBezTo>
                  <a:cubicBezTo>
                    <a:pt x="37880" y="134547"/>
                    <a:pt x="43567" y="139985"/>
                    <a:pt x="49844" y="144691"/>
                  </a:cubicBezTo>
                  <a:cubicBezTo>
                    <a:pt x="43977" y="136738"/>
                    <a:pt x="38757" y="128327"/>
                    <a:pt x="34223" y="119545"/>
                  </a:cubicBezTo>
                  <a:cubicBezTo>
                    <a:pt x="30213" y="112649"/>
                    <a:pt x="28232" y="104753"/>
                    <a:pt x="28508" y="96780"/>
                  </a:cubicBezTo>
                  <a:cubicBezTo>
                    <a:pt x="28508" y="92684"/>
                    <a:pt x="34699" y="87731"/>
                    <a:pt x="40128" y="95637"/>
                  </a:cubicBezTo>
                  <a:cubicBezTo>
                    <a:pt x="45510" y="106372"/>
                    <a:pt x="52130" y="116440"/>
                    <a:pt x="59845" y="125641"/>
                  </a:cubicBezTo>
                  <a:cubicBezTo>
                    <a:pt x="68227" y="134309"/>
                    <a:pt x="75275" y="139357"/>
                    <a:pt x="75466" y="136880"/>
                  </a:cubicBezTo>
                  <a:cubicBezTo>
                    <a:pt x="75657" y="134404"/>
                    <a:pt x="70418" y="129737"/>
                    <a:pt x="67465" y="119640"/>
                  </a:cubicBezTo>
                  <a:cubicBezTo>
                    <a:pt x="64512" y="109544"/>
                    <a:pt x="67465" y="98876"/>
                    <a:pt x="73085" y="97637"/>
                  </a:cubicBezTo>
                  <a:cubicBezTo>
                    <a:pt x="78705" y="96399"/>
                    <a:pt x="77561" y="96780"/>
                    <a:pt x="82038" y="106305"/>
                  </a:cubicBezTo>
                  <a:cubicBezTo>
                    <a:pt x="88230" y="116002"/>
                    <a:pt x="93792" y="126089"/>
                    <a:pt x="98707" y="136499"/>
                  </a:cubicBezTo>
                  <a:cubicBezTo>
                    <a:pt x="101536" y="146263"/>
                    <a:pt x="106699" y="155187"/>
                    <a:pt x="113757" y="162503"/>
                  </a:cubicBezTo>
                  <a:cubicBezTo>
                    <a:pt x="122805" y="171647"/>
                    <a:pt x="142713" y="182219"/>
                    <a:pt x="177479" y="19098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12"/>
            <p:cNvSpPr/>
            <p:nvPr/>
          </p:nvSpPr>
          <p:spPr>
            <a:xfrm>
              <a:off x="8187055" y="3627341"/>
              <a:ext cx="77484" cy="113419"/>
            </a:xfrm>
            <a:custGeom>
              <a:avLst/>
              <a:gdLst/>
              <a:ahLst/>
              <a:cxnLst/>
              <a:rect l="l" t="t" r="r" b="b"/>
              <a:pathLst>
                <a:path w="96916" h="141862" extrusionOk="0">
                  <a:moveTo>
                    <a:pt x="70866" y="624"/>
                  </a:moveTo>
                  <a:cubicBezTo>
                    <a:pt x="46387" y="-2900"/>
                    <a:pt x="29146" y="8053"/>
                    <a:pt x="18288" y="45105"/>
                  </a:cubicBezTo>
                  <a:cubicBezTo>
                    <a:pt x="7429" y="82158"/>
                    <a:pt x="0" y="112638"/>
                    <a:pt x="0" y="112638"/>
                  </a:cubicBezTo>
                  <a:cubicBezTo>
                    <a:pt x="9677" y="126611"/>
                    <a:pt x="24336" y="136355"/>
                    <a:pt x="40957" y="139879"/>
                  </a:cubicBezTo>
                  <a:cubicBezTo>
                    <a:pt x="70199" y="146928"/>
                    <a:pt x="80772" y="132926"/>
                    <a:pt x="80772" y="132926"/>
                  </a:cubicBezTo>
                  <a:cubicBezTo>
                    <a:pt x="80772" y="132926"/>
                    <a:pt x="88868" y="94064"/>
                    <a:pt x="93916" y="67680"/>
                  </a:cubicBezTo>
                  <a:cubicBezTo>
                    <a:pt x="98965" y="41295"/>
                    <a:pt x="101155" y="5101"/>
                    <a:pt x="70866" y="624"/>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 name="Google Shape;288;p12"/>
            <p:cNvSpPr/>
            <p:nvPr/>
          </p:nvSpPr>
          <p:spPr>
            <a:xfrm>
              <a:off x="8224358" y="3433131"/>
              <a:ext cx="126435" cy="139356"/>
            </a:xfrm>
            <a:custGeom>
              <a:avLst/>
              <a:gdLst/>
              <a:ahLst/>
              <a:cxnLst/>
              <a:rect l="l" t="t" r="r" b="b"/>
              <a:pathLst>
                <a:path w="158142" h="174304" extrusionOk="0">
                  <a:moveTo>
                    <a:pt x="8872" y="71897"/>
                  </a:moveTo>
                  <a:cubicBezTo>
                    <a:pt x="8872" y="71897"/>
                    <a:pt x="-29704" y="13223"/>
                    <a:pt x="54021" y="1221"/>
                  </a:cubicBezTo>
                  <a:cubicBezTo>
                    <a:pt x="114409" y="-7446"/>
                    <a:pt x="153176" y="31416"/>
                    <a:pt x="157653" y="73516"/>
                  </a:cubicBezTo>
                  <a:cubicBezTo>
                    <a:pt x="161939" y="113712"/>
                    <a:pt x="137174" y="155527"/>
                    <a:pt x="119553" y="172100"/>
                  </a:cubicBezTo>
                  <a:cubicBezTo>
                    <a:pt x="101960" y="176519"/>
                    <a:pt x="83358" y="174243"/>
                    <a:pt x="67356" y="165718"/>
                  </a:cubicBezTo>
                  <a:cubicBezTo>
                    <a:pt x="66403" y="154793"/>
                    <a:pt x="66022" y="143820"/>
                    <a:pt x="66213" y="132857"/>
                  </a:cubicBezTo>
                  <a:cubicBezTo>
                    <a:pt x="66213" y="132857"/>
                    <a:pt x="95359" y="70849"/>
                    <a:pt x="8872" y="71897"/>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89" name="Google Shape;289;p12"/>
            <p:cNvGrpSpPr/>
            <p:nvPr/>
          </p:nvGrpSpPr>
          <p:grpSpPr>
            <a:xfrm>
              <a:off x="6544681" y="927100"/>
              <a:ext cx="264550" cy="200503"/>
              <a:chOff x="6621095" y="1452181"/>
              <a:chExt cx="330894" cy="250785"/>
            </a:xfrm>
          </p:grpSpPr>
          <p:sp>
            <p:nvSpPr>
              <p:cNvPr id="290" name="Google Shape;290;p12"/>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 name="Google Shape;291;p12"/>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 name="Google Shape;292;p12"/>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93;p12"/>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 name="Google Shape;294;p12"/>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5" name="Google Shape;295;p12"/>
            <p:cNvGrpSpPr/>
            <p:nvPr/>
          </p:nvGrpSpPr>
          <p:grpSpPr>
            <a:xfrm>
              <a:off x="7210360" y="1314224"/>
              <a:ext cx="264550" cy="200503"/>
              <a:chOff x="6621095" y="1452181"/>
              <a:chExt cx="330894" cy="250785"/>
            </a:xfrm>
          </p:grpSpPr>
          <p:sp>
            <p:nvSpPr>
              <p:cNvPr id="296" name="Google Shape;296;p12"/>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97;p12"/>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298;p12"/>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12"/>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 name="Google Shape;300;p12"/>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01" name="Google Shape;301;p12"/>
            <p:cNvSpPr/>
            <p:nvPr/>
          </p:nvSpPr>
          <p:spPr>
            <a:xfrm>
              <a:off x="7451033" y="1163186"/>
              <a:ext cx="126280" cy="353110"/>
            </a:xfrm>
            <a:custGeom>
              <a:avLst/>
              <a:gdLst/>
              <a:ahLst/>
              <a:cxnLst/>
              <a:rect l="l" t="t" r="r" b="b"/>
              <a:pathLst>
                <a:path w="157949" h="441664" extrusionOk="0">
                  <a:moveTo>
                    <a:pt x="12203" y="371070"/>
                  </a:moveTo>
                  <a:cubicBezTo>
                    <a:pt x="20680" y="365574"/>
                    <a:pt x="29462" y="360555"/>
                    <a:pt x="38492" y="356021"/>
                  </a:cubicBezTo>
                  <a:cubicBezTo>
                    <a:pt x="46960" y="353439"/>
                    <a:pt x="54656" y="348791"/>
                    <a:pt x="60876" y="342495"/>
                  </a:cubicBezTo>
                  <a:cubicBezTo>
                    <a:pt x="69162" y="334399"/>
                    <a:pt x="82593" y="304395"/>
                    <a:pt x="92118" y="274391"/>
                  </a:cubicBezTo>
                  <a:cubicBezTo>
                    <a:pt x="101785" y="240846"/>
                    <a:pt x="105624" y="205889"/>
                    <a:pt x="103452" y="171045"/>
                  </a:cubicBezTo>
                  <a:cubicBezTo>
                    <a:pt x="99357" y="129516"/>
                    <a:pt x="84402" y="71318"/>
                    <a:pt x="80593" y="47220"/>
                  </a:cubicBezTo>
                  <a:cubicBezTo>
                    <a:pt x="76782" y="23122"/>
                    <a:pt x="84498" y="13692"/>
                    <a:pt x="95642" y="4929"/>
                  </a:cubicBezTo>
                  <a:cubicBezTo>
                    <a:pt x="108691" y="-5453"/>
                    <a:pt x="126789" y="-881"/>
                    <a:pt x="136409" y="32647"/>
                  </a:cubicBezTo>
                  <a:cubicBezTo>
                    <a:pt x="148810" y="79078"/>
                    <a:pt x="156030" y="126740"/>
                    <a:pt x="157935" y="174760"/>
                  </a:cubicBezTo>
                  <a:cubicBezTo>
                    <a:pt x="158269" y="210341"/>
                    <a:pt x="152773" y="245736"/>
                    <a:pt x="141648" y="279535"/>
                  </a:cubicBezTo>
                  <a:cubicBezTo>
                    <a:pt x="131656" y="308501"/>
                    <a:pt x="118226" y="336161"/>
                    <a:pt x="101643" y="361926"/>
                  </a:cubicBezTo>
                  <a:cubicBezTo>
                    <a:pt x="97071" y="369737"/>
                    <a:pt x="95547" y="376595"/>
                    <a:pt x="88498" y="392406"/>
                  </a:cubicBezTo>
                  <a:cubicBezTo>
                    <a:pt x="81745" y="408237"/>
                    <a:pt x="71258" y="422191"/>
                    <a:pt x="57923" y="433078"/>
                  </a:cubicBezTo>
                  <a:cubicBezTo>
                    <a:pt x="46112" y="441555"/>
                    <a:pt x="40587" y="442603"/>
                    <a:pt x="37825" y="441079"/>
                  </a:cubicBezTo>
                  <a:cubicBezTo>
                    <a:pt x="35063" y="439555"/>
                    <a:pt x="35063" y="435364"/>
                    <a:pt x="40016" y="430887"/>
                  </a:cubicBezTo>
                  <a:cubicBezTo>
                    <a:pt x="48341" y="424391"/>
                    <a:pt x="55437" y="416457"/>
                    <a:pt x="60971" y="407456"/>
                  </a:cubicBezTo>
                  <a:cubicBezTo>
                    <a:pt x="60971" y="407456"/>
                    <a:pt x="50684" y="417743"/>
                    <a:pt x="44017" y="423362"/>
                  </a:cubicBezTo>
                  <a:cubicBezTo>
                    <a:pt x="38044" y="428354"/>
                    <a:pt x="31443" y="432545"/>
                    <a:pt x="24395" y="435840"/>
                  </a:cubicBezTo>
                  <a:cubicBezTo>
                    <a:pt x="17537" y="438888"/>
                    <a:pt x="8012" y="433078"/>
                    <a:pt x="12870" y="428411"/>
                  </a:cubicBezTo>
                  <a:cubicBezTo>
                    <a:pt x="17727" y="423743"/>
                    <a:pt x="22395" y="421553"/>
                    <a:pt x="32491" y="413076"/>
                  </a:cubicBezTo>
                  <a:cubicBezTo>
                    <a:pt x="37701" y="408580"/>
                    <a:pt x="42369" y="403503"/>
                    <a:pt x="46398" y="397931"/>
                  </a:cubicBezTo>
                  <a:cubicBezTo>
                    <a:pt x="39521" y="403208"/>
                    <a:pt x="32225" y="407922"/>
                    <a:pt x="24585" y="412028"/>
                  </a:cubicBezTo>
                  <a:cubicBezTo>
                    <a:pt x="18632" y="415685"/>
                    <a:pt x="11755" y="417533"/>
                    <a:pt x="4773" y="417362"/>
                  </a:cubicBezTo>
                  <a:cubicBezTo>
                    <a:pt x="1154" y="417362"/>
                    <a:pt x="-3228" y="412218"/>
                    <a:pt x="3535" y="407265"/>
                  </a:cubicBezTo>
                  <a:cubicBezTo>
                    <a:pt x="12879" y="402417"/>
                    <a:pt x="21604" y="396473"/>
                    <a:pt x="29538" y="389549"/>
                  </a:cubicBezTo>
                  <a:cubicBezTo>
                    <a:pt x="37063" y="382119"/>
                    <a:pt x="41254" y="375833"/>
                    <a:pt x="39063" y="375642"/>
                  </a:cubicBezTo>
                  <a:cubicBezTo>
                    <a:pt x="36873" y="375452"/>
                    <a:pt x="32872" y="380214"/>
                    <a:pt x="24109" y="382976"/>
                  </a:cubicBezTo>
                  <a:cubicBezTo>
                    <a:pt x="15346" y="385739"/>
                    <a:pt x="5917" y="382976"/>
                    <a:pt x="5059" y="378404"/>
                  </a:cubicBezTo>
                  <a:cubicBezTo>
                    <a:pt x="4202" y="373832"/>
                    <a:pt x="4011" y="375261"/>
                    <a:pt x="12203" y="37107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 name="Google Shape;302;p12"/>
            <p:cNvSpPr/>
            <p:nvPr/>
          </p:nvSpPr>
          <p:spPr>
            <a:xfrm>
              <a:off x="7509451" y="1160411"/>
              <a:ext cx="72725" cy="98625"/>
            </a:xfrm>
            <a:custGeom>
              <a:avLst/>
              <a:gdLst/>
              <a:ahLst/>
              <a:cxnLst/>
              <a:rect l="l" t="t" r="r" b="b"/>
              <a:pathLst>
                <a:path w="90963" h="123358" extrusionOk="0">
                  <a:moveTo>
                    <a:pt x="90964" y="98317"/>
                  </a:moveTo>
                  <a:cubicBezTo>
                    <a:pt x="90964" y="98317"/>
                    <a:pt x="58007" y="131083"/>
                    <a:pt x="19050" y="121653"/>
                  </a:cubicBezTo>
                  <a:cubicBezTo>
                    <a:pt x="13525" y="117843"/>
                    <a:pt x="0" y="41358"/>
                    <a:pt x="0" y="41358"/>
                  </a:cubicBezTo>
                  <a:cubicBezTo>
                    <a:pt x="0" y="41358"/>
                    <a:pt x="0" y="-1029"/>
                    <a:pt x="32480" y="19"/>
                  </a:cubicBezTo>
                  <a:cubicBezTo>
                    <a:pt x="64961" y="1067"/>
                    <a:pt x="90964" y="98317"/>
                    <a:pt x="90964" y="9831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3" name="Google Shape;303;p12"/>
            <p:cNvGrpSpPr/>
            <p:nvPr/>
          </p:nvGrpSpPr>
          <p:grpSpPr>
            <a:xfrm flipH="1">
              <a:off x="8183210" y="2407472"/>
              <a:ext cx="780360" cy="1195999"/>
              <a:chOff x="3975528" y="3303922"/>
              <a:chExt cx="780360" cy="1195999"/>
            </a:xfrm>
          </p:grpSpPr>
          <p:sp>
            <p:nvSpPr>
              <p:cNvPr id="304" name="Google Shape;304;p12"/>
              <p:cNvSpPr/>
              <p:nvPr/>
            </p:nvSpPr>
            <p:spPr>
              <a:xfrm>
                <a:off x="4158598" y="4226660"/>
                <a:ext cx="285978" cy="165125"/>
              </a:xfrm>
              <a:custGeom>
                <a:avLst/>
                <a:gdLst/>
                <a:ahLst/>
                <a:cxnLst/>
                <a:rect l="l" t="t" r="r" b="b"/>
                <a:pathLst>
                  <a:path w="357473" h="206406" extrusionOk="0">
                    <a:moveTo>
                      <a:pt x="178689" y="206407"/>
                    </a:moveTo>
                    <a:lnTo>
                      <a:pt x="0" y="103251"/>
                    </a:lnTo>
                    <a:lnTo>
                      <a:pt x="178689" y="0"/>
                    </a:lnTo>
                    <a:lnTo>
                      <a:pt x="357473" y="103251"/>
                    </a:lnTo>
                    <a:lnTo>
                      <a:pt x="178689"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 name="Google Shape;305;p12"/>
              <p:cNvSpPr/>
              <p:nvPr/>
            </p:nvSpPr>
            <p:spPr>
              <a:xfrm>
                <a:off x="4385076" y="4094459"/>
                <a:ext cx="285978" cy="165125"/>
              </a:xfrm>
              <a:custGeom>
                <a:avLst/>
                <a:gdLst/>
                <a:ahLst/>
                <a:cxnLst/>
                <a:rect l="l" t="t" r="r" b="b"/>
                <a:pathLst>
                  <a:path w="357473" h="206406" extrusionOk="0">
                    <a:moveTo>
                      <a:pt x="178784" y="206407"/>
                    </a:moveTo>
                    <a:lnTo>
                      <a:pt x="0" y="103251"/>
                    </a:lnTo>
                    <a:lnTo>
                      <a:pt x="178784" y="0"/>
                    </a:lnTo>
                    <a:lnTo>
                      <a:pt x="357473" y="103251"/>
                    </a:lnTo>
                    <a:lnTo>
                      <a:pt x="178784"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306;p12"/>
              <p:cNvSpPr/>
              <p:nvPr/>
            </p:nvSpPr>
            <p:spPr>
              <a:xfrm>
                <a:off x="4469909" y="3303922"/>
                <a:ext cx="285978" cy="165049"/>
              </a:xfrm>
              <a:custGeom>
                <a:avLst/>
                <a:gdLst/>
                <a:ahLst/>
                <a:cxnLst/>
                <a:rect l="l" t="t" r="r" b="b"/>
                <a:pathLst>
                  <a:path w="357473" h="206311" extrusionOk="0">
                    <a:moveTo>
                      <a:pt x="178784" y="206312"/>
                    </a:moveTo>
                    <a:lnTo>
                      <a:pt x="0" y="103156"/>
                    </a:lnTo>
                    <a:lnTo>
                      <a:pt x="178784" y="0"/>
                    </a:lnTo>
                    <a:lnTo>
                      <a:pt x="357473" y="103156"/>
                    </a:lnTo>
                    <a:lnTo>
                      <a:pt x="178784" y="206312"/>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 name="Google Shape;307;p12"/>
              <p:cNvSpPr/>
              <p:nvPr/>
            </p:nvSpPr>
            <p:spPr>
              <a:xfrm>
                <a:off x="4469909" y="3386395"/>
                <a:ext cx="143027" cy="825855"/>
              </a:xfrm>
              <a:custGeom>
                <a:avLst/>
                <a:gdLst/>
                <a:ahLst/>
                <a:cxnLst/>
                <a:rect l="l" t="t" r="r" b="b"/>
                <a:pathLst>
                  <a:path w="178784" h="1032319" extrusionOk="0">
                    <a:moveTo>
                      <a:pt x="178784" y="1032320"/>
                    </a:moveTo>
                    <a:lnTo>
                      <a:pt x="0" y="929068"/>
                    </a:lnTo>
                    <a:lnTo>
                      <a:pt x="0" y="0"/>
                    </a:lnTo>
                    <a:lnTo>
                      <a:pt x="178784" y="103251"/>
                    </a:lnTo>
                    <a:lnTo>
                      <a:pt x="178784" y="103232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 name="Google Shape;308;p12"/>
              <p:cNvSpPr/>
              <p:nvPr/>
            </p:nvSpPr>
            <p:spPr>
              <a:xfrm>
                <a:off x="4469909" y="3386395"/>
                <a:ext cx="143027" cy="825855"/>
              </a:xfrm>
              <a:custGeom>
                <a:avLst/>
                <a:gdLst/>
                <a:ahLst/>
                <a:cxnLst/>
                <a:rect l="l" t="t" r="r" b="b"/>
                <a:pathLst>
                  <a:path w="178784" h="1032319" extrusionOk="0">
                    <a:moveTo>
                      <a:pt x="178784" y="1032320"/>
                    </a:moveTo>
                    <a:lnTo>
                      <a:pt x="0" y="929068"/>
                    </a:lnTo>
                    <a:lnTo>
                      <a:pt x="0" y="0"/>
                    </a:lnTo>
                    <a:lnTo>
                      <a:pt x="178784" y="103251"/>
                    </a:lnTo>
                    <a:lnTo>
                      <a:pt x="178784" y="103232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309;p12"/>
              <p:cNvSpPr/>
              <p:nvPr/>
            </p:nvSpPr>
            <p:spPr>
              <a:xfrm>
                <a:off x="4612847" y="3386395"/>
                <a:ext cx="142951" cy="825855"/>
              </a:xfrm>
              <a:custGeom>
                <a:avLst/>
                <a:gdLst/>
                <a:ahLst/>
                <a:cxnLst/>
                <a:rect l="l" t="t" r="r" b="b"/>
                <a:pathLst>
                  <a:path w="178689" h="1032319" extrusionOk="0">
                    <a:moveTo>
                      <a:pt x="178689" y="929068"/>
                    </a:moveTo>
                    <a:lnTo>
                      <a:pt x="0" y="1032320"/>
                    </a:lnTo>
                    <a:lnTo>
                      <a:pt x="0" y="103251"/>
                    </a:lnTo>
                    <a:lnTo>
                      <a:pt x="178689" y="0"/>
                    </a:lnTo>
                    <a:lnTo>
                      <a:pt x="178689" y="929068"/>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 name="Google Shape;310;p12"/>
              <p:cNvSpPr/>
              <p:nvPr/>
            </p:nvSpPr>
            <p:spPr>
              <a:xfrm>
                <a:off x="4255541" y="3675088"/>
                <a:ext cx="285978" cy="165201"/>
              </a:xfrm>
              <a:custGeom>
                <a:avLst/>
                <a:gdLst/>
                <a:ahLst/>
                <a:cxnLst/>
                <a:rect l="l" t="t" r="r" b="b"/>
                <a:pathLst>
                  <a:path w="357473" h="206501" extrusionOk="0">
                    <a:moveTo>
                      <a:pt x="178784" y="206502"/>
                    </a:moveTo>
                    <a:lnTo>
                      <a:pt x="0" y="103251"/>
                    </a:lnTo>
                    <a:lnTo>
                      <a:pt x="178784" y="0"/>
                    </a:lnTo>
                    <a:lnTo>
                      <a:pt x="357473" y="103251"/>
                    </a:lnTo>
                    <a:lnTo>
                      <a:pt x="178784" y="206502"/>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311;p12"/>
              <p:cNvSpPr/>
              <p:nvPr/>
            </p:nvSpPr>
            <p:spPr>
              <a:xfrm>
                <a:off x="4255541" y="3757637"/>
                <a:ext cx="143027" cy="577519"/>
              </a:xfrm>
              <a:custGeom>
                <a:avLst/>
                <a:gdLst/>
                <a:ahLst/>
                <a:cxnLst/>
                <a:rect l="l" t="t" r="r" b="b"/>
                <a:pathLst>
                  <a:path w="178784" h="721899" extrusionOk="0">
                    <a:moveTo>
                      <a:pt x="178784" y="721900"/>
                    </a:moveTo>
                    <a:lnTo>
                      <a:pt x="0" y="618744"/>
                    </a:lnTo>
                    <a:lnTo>
                      <a:pt x="0" y="0"/>
                    </a:lnTo>
                    <a:lnTo>
                      <a:pt x="178784" y="103251"/>
                    </a:lnTo>
                    <a:lnTo>
                      <a:pt x="178784" y="72190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 name="Google Shape;312;p12"/>
              <p:cNvSpPr/>
              <p:nvPr/>
            </p:nvSpPr>
            <p:spPr>
              <a:xfrm>
                <a:off x="4255541" y="3757637"/>
                <a:ext cx="143027" cy="577519"/>
              </a:xfrm>
              <a:custGeom>
                <a:avLst/>
                <a:gdLst/>
                <a:ahLst/>
                <a:cxnLst/>
                <a:rect l="l" t="t" r="r" b="b"/>
                <a:pathLst>
                  <a:path w="178784" h="721899" extrusionOk="0">
                    <a:moveTo>
                      <a:pt x="178784" y="721900"/>
                    </a:moveTo>
                    <a:lnTo>
                      <a:pt x="0" y="618744"/>
                    </a:lnTo>
                    <a:lnTo>
                      <a:pt x="0" y="0"/>
                    </a:lnTo>
                    <a:lnTo>
                      <a:pt x="178784" y="103251"/>
                    </a:lnTo>
                    <a:lnTo>
                      <a:pt x="178784" y="7219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 name="Google Shape;313;p12"/>
              <p:cNvSpPr/>
              <p:nvPr/>
            </p:nvSpPr>
            <p:spPr>
              <a:xfrm>
                <a:off x="4398478" y="3757637"/>
                <a:ext cx="142950" cy="577519"/>
              </a:xfrm>
              <a:custGeom>
                <a:avLst/>
                <a:gdLst/>
                <a:ahLst/>
                <a:cxnLst/>
                <a:rect l="l" t="t" r="r" b="b"/>
                <a:pathLst>
                  <a:path w="178688" h="721899" extrusionOk="0">
                    <a:moveTo>
                      <a:pt x="178689" y="618744"/>
                    </a:moveTo>
                    <a:lnTo>
                      <a:pt x="0" y="721900"/>
                    </a:lnTo>
                    <a:lnTo>
                      <a:pt x="0" y="103251"/>
                    </a:lnTo>
                    <a:lnTo>
                      <a:pt x="178689" y="0"/>
                    </a:lnTo>
                    <a:lnTo>
                      <a:pt x="178689" y="61874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 name="Google Shape;314;p12"/>
              <p:cNvSpPr/>
              <p:nvPr/>
            </p:nvSpPr>
            <p:spPr>
              <a:xfrm>
                <a:off x="3975528" y="4334796"/>
                <a:ext cx="285978" cy="165125"/>
              </a:xfrm>
              <a:custGeom>
                <a:avLst/>
                <a:gdLst/>
                <a:ahLst/>
                <a:cxnLst/>
                <a:rect l="l" t="t" r="r" b="b"/>
                <a:pathLst>
                  <a:path w="357473" h="206406" extrusionOk="0">
                    <a:moveTo>
                      <a:pt x="178784" y="206407"/>
                    </a:moveTo>
                    <a:lnTo>
                      <a:pt x="0" y="103251"/>
                    </a:lnTo>
                    <a:lnTo>
                      <a:pt x="178784" y="0"/>
                    </a:lnTo>
                    <a:lnTo>
                      <a:pt x="357473" y="103251"/>
                    </a:lnTo>
                    <a:lnTo>
                      <a:pt x="178784"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315;p12"/>
              <p:cNvSpPr/>
              <p:nvPr/>
            </p:nvSpPr>
            <p:spPr>
              <a:xfrm>
                <a:off x="4027311" y="4067196"/>
                <a:ext cx="285978" cy="165125"/>
              </a:xfrm>
              <a:custGeom>
                <a:avLst/>
                <a:gdLst/>
                <a:ahLst/>
                <a:cxnLst/>
                <a:rect l="l" t="t" r="r" b="b"/>
                <a:pathLst>
                  <a:path w="357473" h="206406" extrusionOk="0">
                    <a:moveTo>
                      <a:pt x="178784" y="206407"/>
                    </a:moveTo>
                    <a:lnTo>
                      <a:pt x="0" y="103156"/>
                    </a:lnTo>
                    <a:lnTo>
                      <a:pt x="178689" y="0"/>
                    </a:lnTo>
                    <a:lnTo>
                      <a:pt x="357473" y="103156"/>
                    </a:lnTo>
                    <a:lnTo>
                      <a:pt x="178784" y="206407"/>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 name="Google Shape;316;p12"/>
              <p:cNvSpPr/>
              <p:nvPr/>
            </p:nvSpPr>
            <p:spPr>
              <a:xfrm>
                <a:off x="4027311" y="4149670"/>
                <a:ext cx="143027" cy="319278"/>
              </a:xfrm>
              <a:custGeom>
                <a:avLst/>
                <a:gdLst/>
                <a:ahLst/>
                <a:cxnLst/>
                <a:rect l="l" t="t" r="r" b="b"/>
                <a:pathLst>
                  <a:path w="178784" h="399097" extrusionOk="0">
                    <a:moveTo>
                      <a:pt x="178784" y="399098"/>
                    </a:moveTo>
                    <a:lnTo>
                      <a:pt x="0" y="295846"/>
                    </a:lnTo>
                    <a:lnTo>
                      <a:pt x="0" y="0"/>
                    </a:lnTo>
                    <a:lnTo>
                      <a:pt x="178784" y="103251"/>
                    </a:lnTo>
                    <a:lnTo>
                      <a:pt x="178784" y="39909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 name="Google Shape;317;p12"/>
              <p:cNvSpPr/>
              <p:nvPr/>
            </p:nvSpPr>
            <p:spPr>
              <a:xfrm>
                <a:off x="4027311" y="4149670"/>
                <a:ext cx="143027" cy="319278"/>
              </a:xfrm>
              <a:custGeom>
                <a:avLst/>
                <a:gdLst/>
                <a:ahLst/>
                <a:cxnLst/>
                <a:rect l="l" t="t" r="r" b="b"/>
                <a:pathLst>
                  <a:path w="178784" h="399097" extrusionOk="0">
                    <a:moveTo>
                      <a:pt x="178784" y="399098"/>
                    </a:moveTo>
                    <a:lnTo>
                      <a:pt x="0" y="295846"/>
                    </a:lnTo>
                    <a:lnTo>
                      <a:pt x="0" y="0"/>
                    </a:lnTo>
                    <a:lnTo>
                      <a:pt x="178784" y="103251"/>
                    </a:lnTo>
                    <a:lnTo>
                      <a:pt x="178784" y="399098"/>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 name="Google Shape;318;p12"/>
              <p:cNvSpPr/>
              <p:nvPr/>
            </p:nvSpPr>
            <p:spPr>
              <a:xfrm>
                <a:off x="4170249" y="4149670"/>
                <a:ext cx="142951" cy="319278"/>
              </a:xfrm>
              <a:custGeom>
                <a:avLst/>
                <a:gdLst/>
                <a:ahLst/>
                <a:cxnLst/>
                <a:rect l="l" t="t" r="r" b="b"/>
                <a:pathLst>
                  <a:path w="178689" h="399097" extrusionOk="0">
                    <a:moveTo>
                      <a:pt x="178689" y="295846"/>
                    </a:moveTo>
                    <a:lnTo>
                      <a:pt x="0" y="399098"/>
                    </a:lnTo>
                    <a:lnTo>
                      <a:pt x="0" y="103251"/>
                    </a:lnTo>
                    <a:lnTo>
                      <a:pt x="178689" y="0"/>
                    </a:lnTo>
                    <a:lnTo>
                      <a:pt x="178689" y="295846"/>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 name="Google Shape;319;p12"/>
              <p:cNvSpPr/>
              <p:nvPr/>
            </p:nvSpPr>
            <p:spPr>
              <a:xfrm>
                <a:off x="4359514" y="3443605"/>
                <a:ext cx="123401" cy="242674"/>
              </a:xfrm>
              <a:custGeom>
                <a:avLst/>
                <a:gdLst/>
                <a:ahLst/>
                <a:cxnLst/>
                <a:rect l="l" t="t" r="r" b="b"/>
                <a:pathLst>
                  <a:path w="154251" h="303342" extrusionOk="0">
                    <a:moveTo>
                      <a:pt x="65595" y="234575"/>
                    </a:moveTo>
                    <a:cubicBezTo>
                      <a:pt x="79310" y="258921"/>
                      <a:pt x="95907" y="281534"/>
                      <a:pt x="115030" y="301917"/>
                    </a:cubicBezTo>
                    <a:cubicBezTo>
                      <a:pt x="120364" y="308108"/>
                      <a:pt x="161512" y="292392"/>
                      <a:pt x="153130" y="288010"/>
                    </a:cubicBezTo>
                    <a:cubicBezTo>
                      <a:pt x="144747" y="283629"/>
                      <a:pt x="117601" y="246005"/>
                      <a:pt x="104171" y="221335"/>
                    </a:cubicBezTo>
                    <a:cubicBezTo>
                      <a:pt x="92896" y="191398"/>
                      <a:pt x="83356" y="160833"/>
                      <a:pt x="75596" y="129800"/>
                    </a:cubicBezTo>
                    <a:cubicBezTo>
                      <a:pt x="67119" y="99225"/>
                      <a:pt x="59880" y="54267"/>
                      <a:pt x="53689" y="33121"/>
                    </a:cubicBezTo>
                    <a:cubicBezTo>
                      <a:pt x="50377" y="17186"/>
                      <a:pt x="38044" y="4670"/>
                      <a:pt x="22161" y="1117"/>
                    </a:cubicBezTo>
                    <a:cubicBezTo>
                      <a:pt x="7397" y="-2312"/>
                      <a:pt x="-2223" y="1689"/>
                      <a:pt x="444" y="19596"/>
                    </a:cubicBezTo>
                    <a:cubicBezTo>
                      <a:pt x="4730" y="50743"/>
                      <a:pt x="29305" y="172853"/>
                      <a:pt x="65595" y="234575"/>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 name="Google Shape;320;p12"/>
              <p:cNvSpPr/>
              <p:nvPr/>
            </p:nvSpPr>
            <p:spPr>
              <a:xfrm>
                <a:off x="4386191" y="4013507"/>
                <a:ext cx="85270" cy="65855"/>
              </a:xfrm>
              <a:custGeom>
                <a:avLst/>
                <a:gdLst/>
                <a:ahLst/>
                <a:cxnLst/>
                <a:rect l="l" t="t" r="r" b="b"/>
                <a:pathLst>
                  <a:path w="106588" h="82319" extrusionOk="0">
                    <a:moveTo>
                      <a:pt x="8606" y="2"/>
                    </a:moveTo>
                    <a:cubicBezTo>
                      <a:pt x="21369" y="10385"/>
                      <a:pt x="40229" y="860"/>
                      <a:pt x="41181" y="1812"/>
                    </a:cubicBezTo>
                    <a:cubicBezTo>
                      <a:pt x="56119" y="15766"/>
                      <a:pt x="71828" y="28863"/>
                      <a:pt x="88235" y="41055"/>
                    </a:cubicBezTo>
                    <a:cubicBezTo>
                      <a:pt x="96141" y="47246"/>
                      <a:pt x="108523" y="55628"/>
                      <a:pt x="106332" y="67630"/>
                    </a:cubicBezTo>
                    <a:cubicBezTo>
                      <a:pt x="102332" y="89156"/>
                      <a:pt x="68232" y="82489"/>
                      <a:pt x="54897" y="75917"/>
                    </a:cubicBezTo>
                    <a:cubicBezTo>
                      <a:pt x="41562" y="69344"/>
                      <a:pt x="31371" y="58486"/>
                      <a:pt x="19083" y="50866"/>
                    </a:cubicBezTo>
                    <a:cubicBezTo>
                      <a:pt x="10320" y="45437"/>
                      <a:pt x="1653" y="42579"/>
                      <a:pt x="33" y="31816"/>
                    </a:cubicBezTo>
                    <a:cubicBezTo>
                      <a:pt x="-538" y="25244"/>
                      <a:pt x="6415" y="-283"/>
                      <a:pt x="8606"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 name="Google Shape;321;p12"/>
              <p:cNvSpPr/>
              <p:nvPr/>
            </p:nvSpPr>
            <p:spPr>
              <a:xfrm>
                <a:off x="4386358" y="4035136"/>
                <a:ext cx="84898" cy="44294"/>
              </a:xfrm>
              <a:custGeom>
                <a:avLst/>
                <a:gdLst/>
                <a:ahLst/>
                <a:cxnLst/>
                <a:rect l="l" t="t" r="r" b="b"/>
                <a:pathLst>
                  <a:path w="106123" h="55368" extrusionOk="0">
                    <a:moveTo>
                      <a:pt x="301" y="0"/>
                    </a:moveTo>
                    <a:cubicBezTo>
                      <a:pt x="1920" y="10668"/>
                      <a:pt x="10492" y="13525"/>
                      <a:pt x="19351" y="19050"/>
                    </a:cubicBezTo>
                    <a:cubicBezTo>
                      <a:pt x="31828" y="26765"/>
                      <a:pt x="42782" y="38100"/>
                      <a:pt x="55831" y="44577"/>
                    </a:cubicBezTo>
                    <a:cubicBezTo>
                      <a:pt x="68881" y="51054"/>
                      <a:pt x="97646" y="56674"/>
                      <a:pt x="106123" y="41338"/>
                    </a:cubicBezTo>
                    <a:cubicBezTo>
                      <a:pt x="101551" y="62008"/>
                      <a:pt x="68023" y="55531"/>
                      <a:pt x="54879" y="48958"/>
                    </a:cubicBezTo>
                    <a:cubicBezTo>
                      <a:pt x="41734" y="42386"/>
                      <a:pt x="31352" y="31528"/>
                      <a:pt x="19065" y="23908"/>
                    </a:cubicBezTo>
                    <a:cubicBezTo>
                      <a:pt x="10302" y="18479"/>
                      <a:pt x="1634" y="15621"/>
                      <a:pt x="15" y="4858"/>
                    </a:cubicBezTo>
                    <a:cubicBezTo>
                      <a:pt x="-40" y="3229"/>
                      <a:pt x="56" y="1610"/>
                      <a:pt x="30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2" name="Google Shape;322;p12"/>
              <p:cNvSpPr/>
              <p:nvPr/>
            </p:nvSpPr>
            <p:spPr>
              <a:xfrm>
                <a:off x="4488338" y="3953912"/>
                <a:ext cx="85261" cy="63613"/>
              </a:xfrm>
              <a:custGeom>
                <a:avLst/>
                <a:gdLst/>
                <a:ahLst/>
                <a:cxnLst/>
                <a:rect l="l" t="t" r="r" b="b"/>
                <a:pathLst>
                  <a:path w="106576" h="79516" extrusionOk="0">
                    <a:moveTo>
                      <a:pt x="10192" y="58"/>
                    </a:moveTo>
                    <a:cubicBezTo>
                      <a:pt x="22955" y="10440"/>
                      <a:pt x="45244" y="-895"/>
                      <a:pt x="46196" y="58"/>
                    </a:cubicBezTo>
                    <a:cubicBezTo>
                      <a:pt x="59433" y="13574"/>
                      <a:pt x="73460" y="26299"/>
                      <a:pt x="88202" y="38158"/>
                    </a:cubicBezTo>
                    <a:cubicBezTo>
                      <a:pt x="96202" y="44444"/>
                      <a:pt x="108585" y="52826"/>
                      <a:pt x="106299" y="64828"/>
                    </a:cubicBezTo>
                    <a:cubicBezTo>
                      <a:pt x="102298" y="86354"/>
                      <a:pt x="68199" y="79687"/>
                      <a:pt x="54959" y="73114"/>
                    </a:cubicBezTo>
                    <a:cubicBezTo>
                      <a:pt x="41719" y="66542"/>
                      <a:pt x="31337" y="55684"/>
                      <a:pt x="19050" y="48064"/>
                    </a:cubicBezTo>
                    <a:cubicBezTo>
                      <a:pt x="10287" y="42634"/>
                      <a:pt x="1715" y="39777"/>
                      <a:pt x="0" y="29014"/>
                    </a:cubicBezTo>
                    <a:cubicBezTo>
                      <a:pt x="721" y="18622"/>
                      <a:pt x="4243" y="8611"/>
                      <a:pt x="10192" y="58"/>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 name="Google Shape;323;p12"/>
              <p:cNvSpPr/>
              <p:nvPr/>
            </p:nvSpPr>
            <p:spPr>
              <a:xfrm>
                <a:off x="4488682" y="3974367"/>
                <a:ext cx="84923" cy="44256"/>
              </a:xfrm>
              <a:custGeom>
                <a:avLst/>
                <a:gdLst/>
                <a:ahLst/>
                <a:cxnLst/>
                <a:rect l="l" t="t" r="r" b="b"/>
                <a:pathLst>
                  <a:path w="106154" h="55320" extrusionOk="0">
                    <a:moveTo>
                      <a:pt x="331" y="0"/>
                    </a:moveTo>
                    <a:cubicBezTo>
                      <a:pt x="1951" y="10573"/>
                      <a:pt x="10523" y="13525"/>
                      <a:pt x="19381" y="19050"/>
                    </a:cubicBezTo>
                    <a:cubicBezTo>
                      <a:pt x="31859" y="26765"/>
                      <a:pt x="42813" y="38100"/>
                      <a:pt x="55767" y="44482"/>
                    </a:cubicBezTo>
                    <a:cubicBezTo>
                      <a:pt x="68721" y="50863"/>
                      <a:pt x="97677" y="56578"/>
                      <a:pt x="106154" y="41243"/>
                    </a:cubicBezTo>
                    <a:cubicBezTo>
                      <a:pt x="101582" y="62008"/>
                      <a:pt x="68054" y="55435"/>
                      <a:pt x="54910" y="48958"/>
                    </a:cubicBezTo>
                    <a:cubicBezTo>
                      <a:pt x="41765" y="42481"/>
                      <a:pt x="31383" y="31528"/>
                      <a:pt x="19096" y="23908"/>
                    </a:cubicBezTo>
                    <a:cubicBezTo>
                      <a:pt x="10333" y="18478"/>
                      <a:pt x="1665" y="15621"/>
                      <a:pt x="46" y="4858"/>
                    </a:cubicBezTo>
                    <a:cubicBezTo>
                      <a:pt x="-67" y="3229"/>
                      <a:pt x="28" y="1600"/>
                      <a:pt x="33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 name="Google Shape;324;p12"/>
              <p:cNvSpPr/>
              <p:nvPr/>
            </p:nvSpPr>
            <p:spPr>
              <a:xfrm>
                <a:off x="4254514" y="3662153"/>
                <a:ext cx="298029" cy="360530"/>
              </a:xfrm>
              <a:custGeom>
                <a:avLst/>
                <a:gdLst/>
                <a:ahLst/>
                <a:cxnLst/>
                <a:rect l="l" t="t" r="r" b="b"/>
                <a:pathLst>
                  <a:path w="372536" h="450662" extrusionOk="0">
                    <a:moveTo>
                      <a:pt x="2903" y="30848"/>
                    </a:moveTo>
                    <a:cubicBezTo>
                      <a:pt x="-11194" y="119145"/>
                      <a:pt x="27954" y="152006"/>
                      <a:pt x="79103" y="170865"/>
                    </a:cubicBezTo>
                    <a:cubicBezTo>
                      <a:pt x="115679" y="184296"/>
                      <a:pt x="168162" y="205060"/>
                      <a:pt x="168162" y="205060"/>
                    </a:cubicBezTo>
                    <a:cubicBezTo>
                      <a:pt x="168162" y="205060"/>
                      <a:pt x="167400" y="224110"/>
                      <a:pt x="167019" y="267925"/>
                    </a:cubicBezTo>
                    <a:cubicBezTo>
                      <a:pt x="167019" y="306025"/>
                      <a:pt x="171686" y="445947"/>
                      <a:pt x="171686" y="445947"/>
                    </a:cubicBezTo>
                    <a:cubicBezTo>
                      <a:pt x="183944" y="452234"/>
                      <a:pt x="198481" y="452234"/>
                      <a:pt x="210739" y="445947"/>
                    </a:cubicBezTo>
                    <a:cubicBezTo>
                      <a:pt x="210739" y="445947"/>
                      <a:pt x="231313" y="338886"/>
                      <a:pt x="235694" y="290595"/>
                    </a:cubicBezTo>
                    <a:cubicBezTo>
                      <a:pt x="241600" y="225063"/>
                      <a:pt x="251601" y="182200"/>
                      <a:pt x="248267" y="168103"/>
                    </a:cubicBezTo>
                    <a:cubicBezTo>
                      <a:pt x="245314" y="155721"/>
                      <a:pt x="173782" y="120478"/>
                      <a:pt x="151017" y="101428"/>
                    </a:cubicBezTo>
                    <a:lnTo>
                      <a:pt x="301036" y="151720"/>
                    </a:lnTo>
                    <a:cubicBezTo>
                      <a:pt x="298036" y="167932"/>
                      <a:pt x="296538" y="184381"/>
                      <a:pt x="296559" y="200869"/>
                    </a:cubicBezTo>
                    <a:cubicBezTo>
                      <a:pt x="297892" y="252780"/>
                      <a:pt x="300845" y="365271"/>
                      <a:pt x="300845" y="365271"/>
                    </a:cubicBezTo>
                    <a:cubicBezTo>
                      <a:pt x="300845" y="365271"/>
                      <a:pt x="321419" y="380130"/>
                      <a:pt x="338945" y="365271"/>
                    </a:cubicBezTo>
                    <a:cubicBezTo>
                      <a:pt x="338945" y="365271"/>
                      <a:pt x="377045" y="142576"/>
                      <a:pt x="372092" y="113144"/>
                    </a:cubicBezTo>
                    <a:cubicBezTo>
                      <a:pt x="367711" y="85140"/>
                      <a:pt x="235599" y="27990"/>
                      <a:pt x="212263" y="8369"/>
                    </a:cubicBezTo>
                    <a:cubicBezTo>
                      <a:pt x="204058" y="1673"/>
                      <a:pt x="193384" y="-1204"/>
                      <a:pt x="182926" y="46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325;p12"/>
              <p:cNvSpPr/>
              <p:nvPr/>
            </p:nvSpPr>
            <p:spPr>
              <a:xfrm>
                <a:off x="4279346" y="3421120"/>
                <a:ext cx="93728" cy="91216"/>
              </a:xfrm>
              <a:custGeom>
                <a:avLst/>
                <a:gdLst/>
                <a:ahLst/>
                <a:cxnLst/>
                <a:rect l="l" t="t" r="r" b="b"/>
                <a:pathLst>
                  <a:path w="117160" h="114020" extrusionOk="0">
                    <a:moveTo>
                      <a:pt x="24041" y="0"/>
                    </a:moveTo>
                    <a:cubicBezTo>
                      <a:pt x="24041" y="0"/>
                      <a:pt x="26232" y="42101"/>
                      <a:pt x="25279" y="45815"/>
                    </a:cubicBezTo>
                    <a:cubicBezTo>
                      <a:pt x="24327" y="49530"/>
                      <a:pt x="6229" y="61817"/>
                      <a:pt x="609" y="66294"/>
                    </a:cubicBezTo>
                    <a:cubicBezTo>
                      <a:pt x="-5010" y="70771"/>
                      <a:pt x="29661" y="104394"/>
                      <a:pt x="46425" y="112300"/>
                    </a:cubicBezTo>
                    <a:cubicBezTo>
                      <a:pt x="63189" y="120205"/>
                      <a:pt x="116148" y="99727"/>
                      <a:pt x="117100" y="74200"/>
                    </a:cubicBezTo>
                    <a:cubicBezTo>
                      <a:pt x="118053" y="48673"/>
                      <a:pt x="107575" y="26575"/>
                      <a:pt x="99860" y="25146"/>
                    </a:cubicBezTo>
                    <a:cubicBezTo>
                      <a:pt x="92145" y="23717"/>
                      <a:pt x="24041" y="0"/>
                      <a:pt x="24041"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326;p12"/>
              <p:cNvSpPr/>
              <p:nvPr/>
            </p:nvSpPr>
            <p:spPr>
              <a:xfrm>
                <a:off x="4254597" y="3433943"/>
                <a:ext cx="151659" cy="296670"/>
              </a:xfrm>
              <a:custGeom>
                <a:avLst/>
                <a:gdLst/>
                <a:ahLst/>
                <a:cxnLst/>
                <a:rect l="l" t="t" r="r" b="b"/>
                <a:pathLst>
                  <a:path w="189574" h="370837" extrusionOk="0">
                    <a:moveTo>
                      <a:pt x="50329" y="37015"/>
                    </a:moveTo>
                    <a:cubicBezTo>
                      <a:pt x="50329" y="37015"/>
                      <a:pt x="80809" y="82450"/>
                      <a:pt x="123386" y="86736"/>
                    </a:cubicBezTo>
                    <a:cubicBezTo>
                      <a:pt x="136816" y="73496"/>
                      <a:pt x="137959" y="26442"/>
                      <a:pt x="119385" y="11393"/>
                    </a:cubicBezTo>
                    <a:cubicBezTo>
                      <a:pt x="119385" y="11393"/>
                      <a:pt x="136530" y="-2323"/>
                      <a:pt x="147960" y="344"/>
                    </a:cubicBezTo>
                    <a:cubicBezTo>
                      <a:pt x="160529" y="7926"/>
                      <a:pt x="169882" y="19861"/>
                      <a:pt x="174249" y="33872"/>
                    </a:cubicBezTo>
                    <a:cubicBezTo>
                      <a:pt x="185150" y="65076"/>
                      <a:pt x="190313" y="97985"/>
                      <a:pt x="189489" y="131027"/>
                    </a:cubicBezTo>
                    <a:cubicBezTo>
                      <a:pt x="188727" y="175604"/>
                      <a:pt x="189489" y="288380"/>
                      <a:pt x="189489" y="288380"/>
                    </a:cubicBezTo>
                    <a:cubicBezTo>
                      <a:pt x="184440" y="315326"/>
                      <a:pt x="168114" y="338824"/>
                      <a:pt x="144626" y="352960"/>
                    </a:cubicBezTo>
                    <a:cubicBezTo>
                      <a:pt x="113965" y="370266"/>
                      <a:pt x="77860" y="375239"/>
                      <a:pt x="43661" y="366866"/>
                    </a:cubicBezTo>
                    <a:cubicBezTo>
                      <a:pt x="26445" y="363208"/>
                      <a:pt x="12392" y="350816"/>
                      <a:pt x="6609" y="334195"/>
                    </a:cubicBezTo>
                    <a:cubicBezTo>
                      <a:pt x="8609" y="302858"/>
                      <a:pt x="20992" y="238945"/>
                      <a:pt x="16134" y="199226"/>
                    </a:cubicBezTo>
                    <a:cubicBezTo>
                      <a:pt x="11276" y="159507"/>
                      <a:pt x="2609" y="130551"/>
                      <a:pt x="418" y="98832"/>
                    </a:cubicBezTo>
                    <a:cubicBezTo>
                      <a:pt x="-1773" y="67114"/>
                      <a:pt x="4609" y="67686"/>
                      <a:pt x="20611" y="56351"/>
                    </a:cubicBezTo>
                    <a:cubicBezTo>
                      <a:pt x="30053" y="49217"/>
                      <a:pt x="39984" y="42759"/>
                      <a:pt x="50329" y="3701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 name="Google Shape;327;p12"/>
              <p:cNvSpPr/>
              <p:nvPr/>
            </p:nvSpPr>
            <p:spPr>
              <a:xfrm>
                <a:off x="4275867" y="3326707"/>
                <a:ext cx="101092" cy="122957"/>
              </a:xfrm>
              <a:custGeom>
                <a:avLst/>
                <a:gdLst/>
                <a:ahLst/>
                <a:cxnLst/>
                <a:rect l="l" t="t" r="r" b="b"/>
                <a:pathLst>
                  <a:path w="126365" h="153696" extrusionOk="0">
                    <a:moveTo>
                      <a:pt x="123547" y="55607"/>
                    </a:moveTo>
                    <a:lnTo>
                      <a:pt x="123547" y="55607"/>
                    </a:lnTo>
                    <a:cubicBezTo>
                      <a:pt x="118499" y="22936"/>
                      <a:pt x="94972" y="-1543"/>
                      <a:pt x="61349" y="76"/>
                    </a:cubicBezTo>
                    <a:cubicBezTo>
                      <a:pt x="25578" y="2019"/>
                      <a:pt x="-1846" y="32594"/>
                      <a:pt x="97" y="68361"/>
                    </a:cubicBezTo>
                    <a:cubicBezTo>
                      <a:pt x="99" y="68399"/>
                      <a:pt x="101" y="68427"/>
                      <a:pt x="103" y="68465"/>
                    </a:cubicBezTo>
                    <a:cubicBezTo>
                      <a:pt x="1271" y="88611"/>
                      <a:pt x="11858" y="107032"/>
                      <a:pt x="28678" y="118186"/>
                    </a:cubicBezTo>
                    <a:cubicBezTo>
                      <a:pt x="29839" y="123139"/>
                      <a:pt x="31598" y="127940"/>
                      <a:pt x="33917" y="132473"/>
                    </a:cubicBezTo>
                    <a:cubicBezTo>
                      <a:pt x="45728" y="146380"/>
                      <a:pt x="81542" y="155048"/>
                      <a:pt x="92114" y="153524"/>
                    </a:cubicBezTo>
                    <a:cubicBezTo>
                      <a:pt x="104686" y="152400"/>
                      <a:pt x="115295" y="143713"/>
                      <a:pt x="118880" y="131616"/>
                    </a:cubicBezTo>
                    <a:cubicBezTo>
                      <a:pt x="129833" y="105899"/>
                      <a:pt x="126309" y="71609"/>
                      <a:pt x="123547" y="5560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 name="Google Shape;328;p12"/>
              <p:cNvSpPr/>
              <p:nvPr/>
            </p:nvSpPr>
            <p:spPr>
              <a:xfrm>
                <a:off x="4266495" y="3315741"/>
                <a:ext cx="106605" cy="105444"/>
              </a:xfrm>
              <a:custGeom>
                <a:avLst/>
                <a:gdLst/>
                <a:ahLst/>
                <a:cxnLst/>
                <a:rect l="l" t="t" r="r" b="b"/>
                <a:pathLst>
                  <a:path w="133256" h="131805" extrusionOk="0">
                    <a:moveTo>
                      <a:pt x="40114" y="131806"/>
                    </a:moveTo>
                    <a:lnTo>
                      <a:pt x="40114" y="131806"/>
                    </a:lnTo>
                    <a:lnTo>
                      <a:pt x="43162" y="103231"/>
                    </a:lnTo>
                    <a:cubicBezTo>
                      <a:pt x="43162" y="103231"/>
                      <a:pt x="19921" y="43033"/>
                      <a:pt x="74880" y="54653"/>
                    </a:cubicBezTo>
                    <a:cubicBezTo>
                      <a:pt x="111170" y="62273"/>
                      <a:pt x="120314" y="65512"/>
                      <a:pt x="131363" y="41223"/>
                    </a:cubicBezTo>
                    <a:cubicBezTo>
                      <a:pt x="142412" y="16934"/>
                      <a:pt x="103455" y="-5068"/>
                      <a:pt x="57164" y="1028"/>
                    </a:cubicBezTo>
                    <a:cubicBezTo>
                      <a:pt x="24162" y="4533"/>
                      <a:pt x="-666" y="32717"/>
                      <a:pt x="14" y="65893"/>
                    </a:cubicBezTo>
                    <a:cubicBezTo>
                      <a:pt x="1252" y="83895"/>
                      <a:pt x="6014" y="120185"/>
                      <a:pt x="40114" y="1318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 name="Google Shape;329;p12"/>
              <p:cNvSpPr/>
              <p:nvPr/>
            </p:nvSpPr>
            <p:spPr>
              <a:xfrm>
                <a:off x="4373043" y="3434522"/>
                <a:ext cx="49149" cy="71094"/>
              </a:xfrm>
              <a:custGeom>
                <a:avLst/>
                <a:gdLst/>
                <a:ahLst/>
                <a:cxnLst/>
                <a:rect l="l" t="t" r="r" b="b"/>
                <a:pathLst>
                  <a:path w="61436" h="88868" extrusionOk="0">
                    <a:moveTo>
                      <a:pt x="39243" y="88868"/>
                    </a:moveTo>
                    <a:cubicBezTo>
                      <a:pt x="47575" y="88601"/>
                      <a:pt x="55499" y="85192"/>
                      <a:pt x="61436" y="79343"/>
                    </a:cubicBezTo>
                    <a:cubicBezTo>
                      <a:pt x="60198" y="63722"/>
                      <a:pt x="40196" y="4381"/>
                      <a:pt x="0" y="0"/>
                    </a:cubicBezTo>
                    <a:cubicBezTo>
                      <a:pt x="10976" y="7630"/>
                      <a:pt x="19668" y="18098"/>
                      <a:pt x="25146" y="30290"/>
                    </a:cubicBezTo>
                    <a:cubicBezTo>
                      <a:pt x="31347" y="49425"/>
                      <a:pt x="36060" y="69009"/>
                      <a:pt x="39243" y="8886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30" name="Google Shape;330;p12"/>
              <p:cNvGrpSpPr/>
              <p:nvPr/>
            </p:nvGrpSpPr>
            <p:grpSpPr>
              <a:xfrm flipH="1">
                <a:off x="4321768" y="3621401"/>
                <a:ext cx="239005" cy="181217"/>
                <a:chOff x="6621095" y="1452181"/>
                <a:chExt cx="330894" cy="250785"/>
              </a:xfrm>
            </p:grpSpPr>
            <p:sp>
              <p:nvSpPr>
                <p:cNvPr id="331" name="Google Shape;331;p12"/>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 name="Google Shape;332;p12"/>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333;p12"/>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12"/>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35;p12"/>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36" name="Google Shape;336;p12"/>
              <p:cNvSpPr/>
              <p:nvPr/>
            </p:nvSpPr>
            <p:spPr>
              <a:xfrm>
                <a:off x="4228115" y="3483465"/>
                <a:ext cx="114539" cy="321870"/>
              </a:xfrm>
              <a:custGeom>
                <a:avLst/>
                <a:gdLst/>
                <a:ahLst/>
                <a:cxnLst/>
                <a:rect l="l" t="t" r="r" b="b"/>
                <a:pathLst>
                  <a:path w="143174" h="402337" extrusionOk="0">
                    <a:moveTo>
                      <a:pt x="132316" y="337406"/>
                    </a:moveTo>
                    <a:cubicBezTo>
                      <a:pt x="124650" y="332329"/>
                      <a:pt x="116664" y="327748"/>
                      <a:pt x="108408" y="323690"/>
                    </a:cubicBezTo>
                    <a:cubicBezTo>
                      <a:pt x="100708" y="321280"/>
                      <a:pt x="93712" y="317032"/>
                      <a:pt x="88025" y="311307"/>
                    </a:cubicBezTo>
                    <a:cubicBezTo>
                      <a:pt x="80500" y="303973"/>
                      <a:pt x="68308" y="276255"/>
                      <a:pt x="59450" y="249204"/>
                    </a:cubicBezTo>
                    <a:cubicBezTo>
                      <a:pt x="50616" y="218763"/>
                      <a:pt x="47136" y="187016"/>
                      <a:pt x="49163" y="155383"/>
                    </a:cubicBezTo>
                    <a:cubicBezTo>
                      <a:pt x="52877" y="117283"/>
                      <a:pt x="66498" y="64419"/>
                      <a:pt x="69927" y="42607"/>
                    </a:cubicBezTo>
                    <a:cubicBezTo>
                      <a:pt x="73356" y="20795"/>
                      <a:pt x="66403" y="12127"/>
                      <a:pt x="56211" y="4507"/>
                    </a:cubicBezTo>
                    <a:cubicBezTo>
                      <a:pt x="44305" y="-5018"/>
                      <a:pt x="27636" y="-732"/>
                      <a:pt x="19064" y="29844"/>
                    </a:cubicBezTo>
                    <a:cubicBezTo>
                      <a:pt x="7948" y="72154"/>
                      <a:pt x="1559" y="115569"/>
                      <a:pt x="14" y="159288"/>
                    </a:cubicBezTo>
                    <a:cubicBezTo>
                      <a:pt x="-297" y="191635"/>
                      <a:pt x="4690" y="223811"/>
                      <a:pt x="14777" y="254538"/>
                    </a:cubicBezTo>
                    <a:cubicBezTo>
                      <a:pt x="23864" y="280970"/>
                      <a:pt x="36113" y="306202"/>
                      <a:pt x="51258" y="329691"/>
                    </a:cubicBezTo>
                    <a:cubicBezTo>
                      <a:pt x="55449" y="336739"/>
                      <a:pt x="56783" y="342930"/>
                      <a:pt x="63164" y="357313"/>
                    </a:cubicBezTo>
                    <a:cubicBezTo>
                      <a:pt x="69329" y="371772"/>
                      <a:pt x="78905" y="384517"/>
                      <a:pt x="91073" y="394461"/>
                    </a:cubicBezTo>
                    <a:cubicBezTo>
                      <a:pt x="101836" y="402176"/>
                      <a:pt x="106884" y="403224"/>
                      <a:pt x="109361" y="401795"/>
                    </a:cubicBezTo>
                    <a:cubicBezTo>
                      <a:pt x="111837" y="400366"/>
                      <a:pt x="111837" y="396461"/>
                      <a:pt x="107360" y="392270"/>
                    </a:cubicBezTo>
                    <a:cubicBezTo>
                      <a:pt x="99783" y="386317"/>
                      <a:pt x="93331" y="379059"/>
                      <a:pt x="88310" y="370839"/>
                    </a:cubicBezTo>
                    <a:cubicBezTo>
                      <a:pt x="88310" y="370839"/>
                      <a:pt x="97835" y="380364"/>
                      <a:pt x="103836" y="385412"/>
                    </a:cubicBezTo>
                    <a:cubicBezTo>
                      <a:pt x="109247" y="389955"/>
                      <a:pt x="115237" y="393775"/>
                      <a:pt x="121648" y="396747"/>
                    </a:cubicBezTo>
                    <a:cubicBezTo>
                      <a:pt x="127934" y="399509"/>
                      <a:pt x="136602" y="394175"/>
                      <a:pt x="132125" y="389984"/>
                    </a:cubicBezTo>
                    <a:cubicBezTo>
                      <a:pt x="127649" y="385793"/>
                      <a:pt x="123172" y="383697"/>
                      <a:pt x="114314" y="375982"/>
                    </a:cubicBezTo>
                    <a:cubicBezTo>
                      <a:pt x="109302" y="372067"/>
                      <a:pt x="104818" y="367524"/>
                      <a:pt x="100979" y="362457"/>
                    </a:cubicBezTo>
                    <a:cubicBezTo>
                      <a:pt x="107247" y="367238"/>
                      <a:pt x="113870" y="371534"/>
                      <a:pt x="120791" y="375315"/>
                    </a:cubicBezTo>
                    <a:cubicBezTo>
                      <a:pt x="126215" y="378592"/>
                      <a:pt x="132455" y="380278"/>
                      <a:pt x="138793" y="380173"/>
                    </a:cubicBezTo>
                    <a:cubicBezTo>
                      <a:pt x="142127" y="380173"/>
                      <a:pt x="146127" y="375411"/>
                      <a:pt x="139936" y="370648"/>
                    </a:cubicBezTo>
                    <a:cubicBezTo>
                      <a:pt x="131572" y="366295"/>
                      <a:pt x="123741" y="360990"/>
                      <a:pt x="116600" y="354837"/>
                    </a:cubicBezTo>
                    <a:cubicBezTo>
                      <a:pt x="109742" y="347979"/>
                      <a:pt x="105932" y="342264"/>
                      <a:pt x="107837" y="342168"/>
                    </a:cubicBezTo>
                    <a:cubicBezTo>
                      <a:pt x="109742" y="342073"/>
                      <a:pt x="113456" y="346264"/>
                      <a:pt x="121457" y="348836"/>
                    </a:cubicBezTo>
                    <a:cubicBezTo>
                      <a:pt x="129458" y="351408"/>
                      <a:pt x="138031" y="348836"/>
                      <a:pt x="139079" y="344645"/>
                    </a:cubicBezTo>
                    <a:cubicBezTo>
                      <a:pt x="140126" y="340454"/>
                      <a:pt x="139841" y="341121"/>
                      <a:pt x="132316" y="337406"/>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337;p12"/>
              <p:cNvSpPr/>
              <p:nvPr/>
            </p:nvSpPr>
            <p:spPr>
              <a:xfrm>
                <a:off x="4223328" y="3479828"/>
                <a:ext cx="66218" cy="90245"/>
              </a:xfrm>
              <a:custGeom>
                <a:avLst/>
                <a:gdLst/>
                <a:ahLst/>
                <a:cxnLst/>
                <a:rect l="l" t="t" r="r" b="b"/>
                <a:pathLst>
                  <a:path w="82772" h="112806" extrusionOk="0">
                    <a:moveTo>
                      <a:pt x="0" y="90018"/>
                    </a:moveTo>
                    <a:cubicBezTo>
                      <a:pt x="0" y="90018"/>
                      <a:pt x="30004" y="119831"/>
                      <a:pt x="65532" y="111258"/>
                    </a:cubicBezTo>
                    <a:cubicBezTo>
                      <a:pt x="70580" y="107829"/>
                      <a:pt x="82772" y="38106"/>
                      <a:pt x="82772" y="38106"/>
                    </a:cubicBezTo>
                    <a:cubicBezTo>
                      <a:pt x="82772" y="38106"/>
                      <a:pt x="82772" y="-565"/>
                      <a:pt x="53149" y="6"/>
                    </a:cubicBezTo>
                    <a:cubicBezTo>
                      <a:pt x="23527" y="578"/>
                      <a:pt x="0" y="90018"/>
                      <a:pt x="0" y="9001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338" name="Google Shape;338;p12"/>
          <p:cNvSpPr txBox="1">
            <a:spLocks noGrp="1"/>
          </p:cNvSpPr>
          <p:nvPr>
            <p:ph type="ctrTitle"/>
          </p:nvPr>
        </p:nvSpPr>
        <p:spPr>
          <a:xfrm>
            <a:off x="1067376" y="1820900"/>
            <a:ext cx="4950248" cy="1416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s-ES" sz="3600" dirty="0"/>
              <a:t>“</a:t>
            </a:r>
            <a:r>
              <a:rPr lang="es-ES_tradnl" sz="3600" dirty="0"/>
              <a:t>Ciberseguridad enfocada a pymes: </a:t>
            </a:r>
            <a:br>
              <a:rPr lang="es-ES_tradnl" sz="3600" dirty="0"/>
            </a:br>
            <a:r>
              <a:rPr lang="es-ES_tradnl" sz="3600" dirty="0"/>
              <a:t>cómo proteger a tu empresa de un ciberataque</a:t>
            </a:r>
            <a:r>
              <a:rPr lang="es-ES" sz="3600" dirty="0"/>
              <a:t>”</a:t>
            </a:r>
            <a:endParaRPr sz="3600" dirty="0"/>
          </a:p>
        </p:txBody>
      </p:sp>
      <p:pic>
        <p:nvPicPr>
          <p:cNvPr id="5" name="Imagen 4" descr="Imagen que contiene dibujo, alimentos, señal&#10;&#10;Descripción generada automáticamente">
            <a:extLst>
              <a:ext uri="{FF2B5EF4-FFF2-40B4-BE49-F238E27FC236}">
                <a16:creationId xmlns:a16="http://schemas.microsoft.com/office/drawing/2014/main" id="{2D921918-D11E-4E8B-AF3A-709D87DD05C7}"/>
              </a:ext>
            </a:extLst>
          </p:cNvPr>
          <p:cNvPicPr>
            <a:picLocks noChangeAspect="1"/>
          </p:cNvPicPr>
          <p:nvPr/>
        </p:nvPicPr>
        <p:blipFill>
          <a:blip r:embed="rId3"/>
          <a:stretch>
            <a:fillRect/>
          </a:stretch>
        </p:blipFill>
        <p:spPr>
          <a:xfrm>
            <a:off x="114415" y="4383262"/>
            <a:ext cx="1630302" cy="89157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35"/>
          <p:cNvSpPr txBox="1">
            <a:spLocks noGrp="1"/>
          </p:cNvSpPr>
          <p:nvPr>
            <p:ph type="title"/>
          </p:nvPr>
        </p:nvSpPr>
        <p:spPr>
          <a:xfrm>
            <a:off x="457199" y="605600"/>
            <a:ext cx="8229601"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sz="1800" b="1" dirty="0"/>
              <a:t>Los atacantes intentan llevarnos desde enlaces o archivo adjuntos a sitios web donde nos intentaran infectar. </a:t>
            </a:r>
            <a:br>
              <a:rPr lang="es-ES" sz="1800" b="1" dirty="0"/>
            </a:br>
            <a:br>
              <a:rPr lang="es-ES" sz="1800" b="1" dirty="0"/>
            </a:br>
            <a:r>
              <a:rPr lang="es-ES" sz="1800" b="1" dirty="0"/>
              <a:t>Hay diferentes tipos de </a:t>
            </a:r>
            <a:r>
              <a:rPr lang="es-ES" sz="1800" b="1" dirty="0" err="1"/>
              <a:t>Ramsomweare</a:t>
            </a:r>
            <a:r>
              <a:rPr lang="es-ES" sz="1800" b="1" dirty="0"/>
              <a:t>:</a:t>
            </a:r>
            <a:endParaRPr lang="es-ES_tradnl" sz="1800" b="1" dirty="0"/>
          </a:p>
        </p:txBody>
      </p:sp>
      <p:sp>
        <p:nvSpPr>
          <p:cNvPr id="2213" name="Google Shape;2213;p35"/>
          <p:cNvSpPr txBox="1">
            <a:spLocks noGrp="1"/>
          </p:cNvSpPr>
          <p:nvPr>
            <p:ph type="body" idx="1"/>
          </p:nvPr>
        </p:nvSpPr>
        <p:spPr>
          <a:xfrm>
            <a:off x="457199" y="1688300"/>
            <a:ext cx="8191800" cy="2640900"/>
          </a:xfrm>
          <a:prstGeom prst="rect">
            <a:avLst/>
          </a:prstGeom>
        </p:spPr>
        <p:txBody>
          <a:bodyPr spcFirstLastPara="1" wrap="square" lIns="0" tIns="0" rIns="0" bIns="0" anchor="t" anchorCtr="0">
            <a:noAutofit/>
          </a:bodyPr>
          <a:lstStyle/>
          <a:p>
            <a:pPr marL="457200" lvl="0" indent="-381000" algn="just" rtl="0">
              <a:lnSpc>
                <a:spcPct val="115000"/>
              </a:lnSpc>
              <a:spcBef>
                <a:spcPts val="600"/>
              </a:spcBef>
              <a:spcAft>
                <a:spcPts val="0"/>
              </a:spcAft>
              <a:buSzPts val="2400"/>
              <a:buChar char="▸"/>
            </a:pPr>
            <a:r>
              <a:rPr lang="es-ES" sz="1200" b="1" dirty="0" err="1"/>
              <a:t>Hoax</a:t>
            </a:r>
            <a:r>
              <a:rPr lang="es-ES" sz="1200" b="1" dirty="0"/>
              <a:t>: </a:t>
            </a:r>
            <a:r>
              <a:rPr lang="es-ES" sz="1200" dirty="0"/>
              <a:t>lo que hace es simular el cifrado y nos exigen un pago por recuperar nuestros archivos</a:t>
            </a:r>
          </a:p>
          <a:p>
            <a:pPr marL="457200" lvl="0" indent="-381000" algn="just" rtl="0">
              <a:lnSpc>
                <a:spcPct val="115000"/>
              </a:lnSpc>
              <a:spcBef>
                <a:spcPts val="600"/>
              </a:spcBef>
              <a:spcAft>
                <a:spcPts val="0"/>
              </a:spcAft>
              <a:buSzPts val="2400"/>
              <a:buChar char="▸"/>
            </a:pPr>
            <a:r>
              <a:rPr lang="es-ES" sz="1200" b="1" dirty="0" err="1"/>
              <a:t>Scareware</a:t>
            </a:r>
            <a:r>
              <a:rPr lang="es-ES" sz="1200" b="1" dirty="0"/>
              <a:t>: </a:t>
            </a:r>
            <a:r>
              <a:rPr lang="es-ES" sz="1200" dirty="0"/>
              <a:t>Utiliza un señuelo, como un falso software o soporte. Suele ser un anuncio emergente molesto que nos ofrece una solución rápida a nuestro problema</a:t>
            </a:r>
          </a:p>
          <a:p>
            <a:pPr marL="457200" lvl="0" indent="-381000" algn="just" rtl="0">
              <a:lnSpc>
                <a:spcPct val="115000"/>
              </a:lnSpc>
              <a:spcBef>
                <a:spcPts val="600"/>
              </a:spcBef>
              <a:spcAft>
                <a:spcPts val="0"/>
              </a:spcAft>
              <a:buSzPts val="2400"/>
              <a:buChar char="▸"/>
            </a:pPr>
            <a:r>
              <a:rPr lang="es-ES" sz="1200" b="1" dirty="0"/>
              <a:t>Bloqueadores de pantalla: </a:t>
            </a:r>
            <a:r>
              <a:rPr lang="es-ES" sz="1200" dirty="0"/>
              <a:t>impiden el uso de nuestro ordenador mediante una ventana que ocupa toda nuestra pantalla y no puede ser cerrada. El mensaje que aparece puede ser:</a:t>
            </a:r>
          </a:p>
          <a:p>
            <a:pPr marL="76200" lvl="0" indent="0" algn="just" rtl="0">
              <a:lnSpc>
                <a:spcPct val="115000"/>
              </a:lnSpc>
              <a:spcBef>
                <a:spcPts val="600"/>
              </a:spcBef>
              <a:spcAft>
                <a:spcPts val="0"/>
              </a:spcAft>
              <a:buSzPts val="2400"/>
              <a:buNone/>
            </a:pPr>
            <a:r>
              <a:rPr lang="es-ES" sz="1200" dirty="0"/>
              <a:t>	</a:t>
            </a:r>
            <a:r>
              <a:rPr lang="es-ES" sz="1200" b="1" dirty="0"/>
              <a:t>Informativo</a:t>
            </a:r>
            <a:r>
              <a:rPr lang="es-ES" sz="1200" dirty="0"/>
              <a:t> indicando como recuperar tus archivos</a:t>
            </a:r>
          </a:p>
          <a:p>
            <a:pPr marL="76200" lvl="0" indent="0" algn="just" rtl="0">
              <a:lnSpc>
                <a:spcPct val="115000"/>
              </a:lnSpc>
              <a:spcBef>
                <a:spcPts val="600"/>
              </a:spcBef>
              <a:spcAft>
                <a:spcPts val="0"/>
              </a:spcAft>
              <a:buSzPts val="2400"/>
              <a:buNone/>
            </a:pPr>
            <a:r>
              <a:rPr lang="es-ES" sz="1200" dirty="0"/>
              <a:t>	Un </a:t>
            </a:r>
            <a:r>
              <a:rPr lang="es-ES" sz="1200" b="1" dirty="0"/>
              <a:t>mensaje</a:t>
            </a:r>
            <a:r>
              <a:rPr lang="es-ES" sz="1200" dirty="0"/>
              <a:t> de las fuerzas de seguridad: han detectado actividades ilegales y solicitando el pago de una multa</a:t>
            </a:r>
          </a:p>
          <a:p>
            <a:pPr marL="457200" lvl="0" indent="-381000" algn="just" rtl="0">
              <a:lnSpc>
                <a:spcPct val="115000"/>
              </a:lnSpc>
              <a:spcBef>
                <a:spcPts val="600"/>
              </a:spcBef>
              <a:spcAft>
                <a:spcPts val="0"/>
              </a:spcAft>
              <a:buSzPts val="2400"/>
              <a:buChar char="▸"/>
            </a:pPr>
            <a:r>
              <a:rPr lang="es-ES" sz="1200" b="1" dirty="0"/>
              <a:t>De cifrado: </a:t>
            </a:r>
            <a:r>
              <a:rPr lang="es-ES" sz="1200" dirty="0"/>
              <a:t>Es el mas peligroso de todos, cifran nuestros datos y exigen un rescate (hay una variante mas peligrosa la cual no cifra sino borra directamente los archivos y no es posible recuperarlos, se llama </a:t>
            </a:r>
            <a:r>
              <a:rPr lang="es-ES" sz="1200" dirty="0" err="1"/>
              <a:t>wiper</a:t>
            </a:r>
            <a:r>
              <a:rPr lang="es-ES" sz="1200" dirty="0"/>
              <a:t>)</a:t>
            </a:r>
          </a:p>
          <a:p>
            <a:pPr marL="457200" lvl="0" indent="-381000" algn="just" rtl="0">
              <a:lnSpc>
                <a:spcPct val="115000"/>
              </a:lnSpc>
              <a:spcBef>
                <a:spcPts val="600"/>
              </a:spcBef>
              <a:spcAft>
                <a:spcPts val="0"/>
              </a:spcAft>
              <a:buSzPts val="2400"/>
              <a:buChar char="▸"/>
            </a:pPr>
            <a:r>
              <a:rPr lang="es-ES" sz="1200" b="1" dirty="0" err="1"/>
              <a:t>Doxware</a:t>
            </a:r>
            <a:r>
              <a:rPr lang="es-ES" sz="1200" dirty="0"/>
              <a:t>: Amenaza al usuario con hacer públicos los datos personales extraídos</a:t>
            </a:r>
          </a:p>
        </p:txBody>
      </p:sp>
      <p:pic>
        <p:nvPicPr>
          <p:cNvPr id="6" name="Imagen 5" descr="Imagen que contiene dibujo, alimentos, señal&#10;&#10;Descripción generada automáticamente">
            <a:extLst>
              <a:ext uri="{FF2B5EF4-FFF2-40B4-BE49-F238E27FC236}">
                <a16:creationId xmlns:a16="http://schemas.microsoft.com/office/drawing/2014/main" id="{865A1077-7ADD-4217-B243-8078BC1CCF05}"/>
              </a:ext>
            </a:extLst>
          </p:cNvPr>
          <p:cNvPicPr>
            <a:picLocks noChangeAspect="1"/>
          </p:cNvPicPr>
          <p:nvPr/>
        </p:nvPicPr>
        <p:blipFill>
          <a:blip r:embed="rId3"/>
          <a:stretch>
            <a:fillRect/>
          </a:stretch>
        </p:blipFill>
        <p:spPr>
          <a:xfrm>
            <a:off x="114415" y="4383262"/>
            <a:ext cx="1630302" cy="891571"/>
          </a:xfrm>
          <a:prstGeom prst="rect">
            <a:avLst/>
          </a:prstGeom>
        </p:spPr>
      </p:pic>
    </p:spTree>
    <p:extLst>
      <p:ext uri="{BB962C8B-B14F-4D97-AF65-F5344CB8AC3E}">
        <p14:creationId xmlns:p14="http://schemas.microsoft.com/office/powerpoint/2010/main" val="4116388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5"/>
          <p:cNvSpPr txBox="1">
            <a:spLocks noGrp="1"/>
          </p:cNvSpPr>
          <p:nvPr>
            <p:ph type="ctrTitle"/>
          </p:nvPr>
        </p:nvSpPr>
        <p:spPr>
          <a:xfrm>
            <a:off x="861952" y="2001265"/>
            <a:ext cx="4957353" cy="1222495"/>
          </a:xfrm>
          <a:prstGeom prst="rect">
            <a:avLst/>
          </a:prstGeom>
        </p:spPr>
        <p:txBody>
          <a:bodyPr spcFirstLastPara="1" wrap="square" lIns="0" tIns="0" rIns="0" bIns="0" anchor="b" anchorCtr="0">
            <a:noAutofit/>
          </a:bodyPr>
          <a:lstStyle/>
          <a:p>
            <a:pPr marL="114300" lvl="0" algn="l" rtl="0">
              <a:spcBef>
                <a:spcPts val="600"/>
              </a:spcBef>
              <a:spcAft>
                <a:spcPts val="0"/>
              </a:spcAft>
              <a:buSzPts val="1800"/>
            </a:pPr>
            <a:r>
              <a:rPr lang="es-ES" sz="3600" b="1" dirty="0"/>
              <a:t>Teletrabajo y ciberseguridad. ¿Cómo protegernos en casa?</a:t>
            </a:r>
          </a:p>
        </p:txBody>
      </p:sp>
      <p:sp>
        <p:nvSpPr>
          <p:cNvPr id="407" name="Google Shape;407;p15"/>
          <p:cNvSpPr txBox="1"/>
          <p:nvPr/>
        </p:nvSpPr>
        <p:spPr>
          <a:xfrm>
            <a:off x="0" y="1866900"/>
            <a:ext cx="609600" cy="142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lt1"/>
                </a:solidFill>
                <a:latin typeface="Barlow"/>
                <a:ea typeface="Barlow"/>
                <a:cs typeface="Barlow"/>
                <a:sym typeface="Barlow"/>
              </a:rPr>
              <a:t>3</a:t>
            </a:r>
            <a:endParaRPr sz="3600" b="1" dirty="0">
              <a:solidFill>
                <a:schemeClr val="lt1"/>
              </a:solidFill>
              <a:latin typeface="Barlow"/>
              <a:ea typeface="Barlow"/>
              <a:cs typeface="Barlow"/>
              <a:sym typeface="Barlow"/>
            </a:endParaRPr>
          </a:p>
        </p:txBody>
      </p:sp>
      <p:pic>
        <p:nvPicPr>
          <p:cNvPr id="114" name="Imagen 113" descr="Imagen que contiene dibujo, alimentos, señal&#10;&#10;Descripción generada automáticamente">
            <a:extLst>
              <a:ext uri="{FF2B5EF4-FFF2-40B4-BE49-F238E27FC236}">
                <a16:creationId xmlns:a16="http://schemas.microsoft.com/office/drawing/2014/main" id="{223251C7-4647-487C-B0B3-E29CD92016A7}"/>
              </a:ext>
            </a:extLst>
          </p:cNvPr>
          <p:cNvPicPr>
            <a:picLocks noChangeAspect="1"/>
          </p:cNvPicPr>
          <p:nvPr/>
        </p:nvPicPr>
        <p:blipFill>
          <a:blip r:embed="rId3"/>
          <a:stretch>
            <a:fillRect/>
          </a:stretch>
        </p:blipFill>
        <p:spPr>
          <a:xfrm>
            <a:off x="114415" y="4383262"/>
            <a:ext cx="1630302" cy="891571"/>
          </a:xfrm>
          <a:prstGeom prst="rect">
            <a:avLst/>
          </a:prstGeom>
        </p:spPr>
      </p:pic>
      <p:pic>
        <p:nvPicPr>
          <p:cNvPr id="3" name="Gráfico 2" descr="笔记本电脑、电话和计算器">
            <a:extLst>
              <a:ext uri="{FF2B5EF4-FFF2-40B4-BE49-F238E27FC236}">
                <a16:creationId xmlns:a16="http://schemas.microsoft.com/office/drawing/2014/main" id="{74469027-61B1-4C99-A105-20B5275E5F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58103">
            <a:off x="5602381" y="408574"/>
            <a:ext cx="3887268" cy="3887268"/>
          </a:xfrm>
          <a:prstGeom prst="rect">
            <a:avLst/>
          </a:prstGeom>
        </p:spPr>
      </p:pic>
    </p:spTree>
    <p:extLst>
      <p:ext uri="{BB962C8B-B14F-4D97-AF65-F5344CB8AC3E}">
        <p14:creationId xmlns:p14="http://schemas.microsoft.com/office/powerpoint/2010/main" val="2548444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114" name="Imagen 113" descr="Imagen que contiene dibujo, alimentos, señal&#10;&#10;Descripción generada automáticamente">
            <a:extLst>
              <a:ext uri="{FF2B5EF4-FFF2-40B4-BE49-F238E27FC236}">
                <a16:creationId xmlns:a16="http://schemas.microsoft.com/office/drawing/2014/main" id="{223251C7-4647-487C-B0B3-E29CD92016A7}"/>
              </a:ext>
            </a:extLst>
          </p:cNvPr>
          <p:cNvPicPr>
            <a:picLocks noChangeAspect="1"/>
          </p:cNvPicPr>
          <p:nvPr/>
        </p:nvPicPr>
        <p:blipFill>
          <a:blip r:embed="rId3"/>
          <a:stretch>
            <a:fillRect/>
          </a:stretch>
        </p:blipFill>
        <p:spPr>
          <a:xfrm>
            <a:off x="114415" y="4383262"/>
            <a:ext cx="1630302" cy="891571"/>
          </a:xfrm>
          <a:prstGeom prst="rect">
            <a:avLst/>
          </a:prstGeom>
        </p:spPr>
      </p:pic>
      <p:sp>
        <p:nvSpPr>
          <p:cNvPr id="220" name="CuadroTexto 219">
            <a:extLst>
              <a:ext uri="{FF2B5EF4-FFF2-40B4-BE49-F238E27FC236}">
                <a16:creationId xmlns:a16="http://schemas.microsoft.com/office/drawing/2014/main" id="{77B5F672-113B-4E40-B588-8CE86BB33403}"/>
              </a:ext>
            </a:extLst>
          </p:cNvPr>
          <p:cNvSpPr txBox="1"/>
          <p:nvPr/>
        </p:nvSpPr>
        <p:spPr>
          <a:xfrm>
            <a:off x="929566" y="1540698"/>
            <a:ext cx="8047178" cy="2062103"/>
          </a:xfrm>
          <a:prstGeom prst="rect">
            <a:avLst/>
          </a:prstGeom>
          <a:noFill/>
        </p:spPr>
        <p:txBody>
          <a:bodyPr wrap="square">
            <a:spAutoFit/>
          </a:bodyPr>
          <a:lstStyle/>
          <a:p>
            <a:pPr marL="0" lvl="0" indent="0" algn="l">
              <a:buSzPts val="1000"/>
              <a:buFont typeface="Symbol" panose="05050102010706020507" pitchFamily="18" charset="2"/>
              <a:buNone/>
              <a:tabLst>
                <a:tab pos="457200" algn="l"/>
              </a:tabLst>
            </a:pPr>
            <a:r>
              <a:rPr lang="es-ES" sz="1600" b="1" dirty="0">
                <a:solidFill>
                  <a:schemeClr val="dk1"/>
                </a:solidFill>
                <a:latin typeface="Barlow Light"/>
                <a:sym typeface="Barlow Light"/>
              </a:rPr>
              <a:t>El teletrabajo ha venido para instalarse. </a:t>
            </a:r>
            <a:r>
              <a:rPr lang="es-ES" sz="1600" dirty="0">
                <a:solidFill>
                  <a:schemeClr val="dk1"/>
                </a:solidFill>
                <a:latin typeface="Barlow Light"/>
                <a:sym typeface="Barlow Light"/>
              </a:rPr>
              <a:t>Pero esto también crea nuevos riesgos de seguridad. </a:t>
            </a:r>
          </a:p>
          <a:p>
            <a:pPr marL="0" lvl="0" indent="0" algn="l">
              <a:buSzPts val="1000"/>
              <a:buFont typeface="Symbol" panose="05050102010706020507" pitchFamily="18" charset="2"/>
              <a:buNone/>
              <a:tabLst>
                <a:tab pos="457200" algn="l"/>
              </a:tabLst>
            </a:pPr>
            <a:endParaRPr lang="es-ES" sz="1600" dirty="0">
              <a:solidFill>
                <a:schemeClr val="dk1"/>
              </a:solidFill>
              <a:latin typeface="Barlow Light"/>
              <a:sym typeface="Barlow Light"/>
            </a:endParaRPr>
          </a:p>
          <a:p>
            <a:pPr marL="0" lvl="0" indent="0" algn="l">
              <a:buSzPts val="1000"/>
              <a:buFont typeface="Symbol" panose="05050102010706020507" pitchFamily="18" charset="2"/>
              <a:buNone/>
              <a:tabLst>
                <a:tab pos="457200" algn="l"/>
              </a:tabLst>
            </a:pPr>
            <a:r>
              <a:rPr lang="es-ES" sz="1600" dirty="0">
                <a:solidFill>
                  <a:schemeClr val="dk1"/>
                </a:solidFill>
                <a:latin typeface="Barlow Light"/>
                <a:sym typeface="Barlow Light"/>
              </a:rPr>
              <a:t>El desconocimiento hace que muchos eligen trabajar en portátiles o teléfonos inteligentes personales que no ofrecen el cifrado de datos de alta calidad necesario. </a:t>
            </a:r>
          </a:p>
          <a:p>
            <a:pPr marL="0" lvl="0" indent="0" algn="l">
              <a:buSzPts val="1000"/>
              <a:buFont typeface="Symbol" panose="05050102010706020507" pitchFamily="18" charset="2"/>
              <a:buNone/>
              <a:tabLst>
                <a:tab pos="457200" algn="l"/>
              </a:tabLst>
            </a:pPr>
            <a:endParaRPr lang="es-ES" sz="1600" dirty="0">
              <a:solidFill>
                <a:schemeClr val="dk1"/>
              </a:solidFill>
              <a:latin typeface="Barlow Light"/>
              <a:sym typeface="Barlow Light"/>
            </a:endParaRPr>
          </a:p>
          <a:p>
            <a:pPr marL="0" lvl="0" indent="0" algn="l">
              <a:buSzPts val="1000"/>
              <a:buFont typeface="Symbol" panose="05050102010706020507" pitchFamily="18" charset="2"/>
              <a:buNone/>
              <a:tabLst>
                <a:tab pos="457200" algn="l"/>
              </a:tabLst>
            </a:pPr>
            <a:r>
              <a:rPr lang="es-ES" sz="1600" dirty="0">
                <a:solidFill>
                  <a:schemeClr val="dk1"/>
                </a:solidFill>
                <a:latin typeface="Barlow Light"/>
                <a:sym typeface="Barlow Light"/>
              </a:rPr>
              <a:t>Esto se convierte en un agujero importante de seguridad, el cual es muy bien aprovechado por los ciberdelincuentes.</a:t>
            </a:r>
            <a:endParaRPr lang="es-ES_tradnl" sz="1600" dirty="0">
              <a:effectLst/>
              <a:latin typeface="Raleway Thin" panose="020B0604020202020204" charset="0"/>
              <a:ea typeface="Calibri" panose="020F0502020204030204" pitchFamily="34" charset="0"/>
            </a:endParaRPr>
          </a:p>
        </p:txBody>
      </p:sp>
    </p:spTree>
    <p:extLst>
      <p:ext uri="{BB962C8B-B14F-4D97-AF65-F5344CB8AC3E}">
        <p14:creationId xmlns:p14="http://schemas.microsoft.com/office/powerpoint/2010/main" val="1652557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35"/>
          <p:cNvSpPr txBox="1">
            <a:spLocks noGrp="1"/>
          </p:cNvSpPr>
          <p:nvPr>
            <p:ph type="title"/>
          </p:nvPr>
        </p:nvSpPr>
        <p:spPr>
          <a:xfrm>
            <a:off x="457200" y="605600"/>
            <a:ext cx="8020228"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sz="2000" dirty="0"/>
              <a:t>Los errores más repetidos son:</a:t>
            </a:r>
            <a:endParaRPr sz="2000" dirty="0"/>
          </a:p>
        </p:txBody>
      </p:sp>
      <p:sp>
        <p:nvSpPr>
          <p:cNvPr id="2213" name="Google Shape;2213;p35"/>
          <p:cNvSpPr txBox="1">
            <a:spLocks noGrp="1"/>
          </p:cNvSpPr>
          <p:nvPr>
            <p:ph type="body" idx="1"/>
          </p:nvPr>
        </p:nvSpPr>
        <p:spPr>
          <a:xfrm>
            <a:off x="457200" y="1251300"/>
            <a:ext cx="8191800" cy="2640900"/>
          </a:xfrm>
          <a:prstGeom prst="rect">
            <a:avLst/>
          </a:prstGeom>
        </p:spPr>
        <p:txBody>
          <a:bodyPr spcFirstLastPara="1" wrap="square" lIns="0" tIns="0" rIns="0" bIns="0" anchor="t" anchorCtr="0">
            <a:noAutofit/>
          </a:bodyPr>
          <a:lstStyle/>
          <a:p>
            <a:pPr marL="457200" lvl="0" indent="-381000" algn="just" rtl="0">
              <a:lnSpc>
                <a:spcPct val="115000"/>
              </a:lnSpc>
              <a:spcBef>
                <a:spcPts val="600"/>
              </a:spcBef>
              <a:spcAft>
                <a:spcPts val="0"/>
              </a:spcAft>
              <a:buSzPts val="2400"/>
              <a:buChar char="▸"/>
            </a:pPr>
            <a:r>
              <a:rPr lang="es-ES" sz="1100" b="1" dirty="0"/>
              <a:t>Contraseñas</a:t>
            </a:r>
            <a:r>
              <a:rPr lang="es-ES" sz="1100" dirty="0"/>
              <a:t> 123456 o similares, como hemos comentado, las contraseñas deben ser robustas y modificadas cada 6 meses.</a:t>
            </a:r>
          </a:p>
          <a:p>
            <a:pPr marL="457200" lvl="0" indent="-381000" algn="just" rtl="0">
              <a:lnSpc>
                <a:spcPct val="115000"/>
              </a:lnSpc>
              <a:spcBef>
                <a:spcPts val="600"/>
              </a:spcBef>
              <a:spcAft>
                <a:spcPts val="0"/>
              </a:spcAft>
              <a:buSzPts val="2400"/>
              <a:buChar char="▸"/>
            </a:pPr>
            <a:r>
              <a:rPr lang="es-ES" sz="1100" b="1" dirty="0"/>
              <a:t>Lo gratis puede salir caro</a:t>
            </a:r>
            <a:r>
              <a:rPr lang="es-ES" sz="1100" dirty="0"/>
              <a:t>, debemos usar siempre programas originales y de confianza</a:t>
            </a:r>
          </a:p>
          <a:p>
            <a:pPr marL="457200" lvl="0" indent="-381000" algn="just" rtl="0">
              <a:lnSpc>
                <a:spcPct val="115000"/>
              </a:lnSpc>
              <a:spcBef>
                <a:spcPts val="600"/>
              </a:spcBef>
              <a:spcAft>
                <a:spcPts val="0"/>
              </a:spcAft>
              <a:buSzPts val="2400"/>
              <a:buChar char="▸"/>
            </a:pPr>
            <a:r>
              <a:rPr lang="es-ES" sz="1100" b="1" dirty="0"/>
              <a:t>No actualizar los equipos, </a:t>
            </a:r>
            <a:r>
              <a:rPr lang="es-ES" sz="1100" dirty="0"/>
              <a:t>cualquier software desactualizado significa que es susceptible de tener fallos en la seguridad y vulnerabilidades. </a:t>
            </a:r>
          </a:p>
          <a:p>
            <a:pPr marL="457200" lvl="0" indent="-381000" algn="just" rtl="0">
              <a:lnSpc>
                <a:spcPct val="115000"/>
              </a:lnSpc>
              <a:spcBef>
                <a:spcPts val="600"/>
              </a:spcBef>
              <a:spcAft>
                <a:spcPts val="0"/>
              </a:spcAft>
              <a:buSzPts val="2400"/>
              <a:buChar char="▸"/>
            </a:pPr>
            <a:r>
              <a:rPr lang="es-ES" sz="1100" b="1" dirty="0"/>
              <a:t>No conectarse por VPN, </a:t>
            </a:r>
            <a:r>
              <a:rPr lang="es-ES" sz="1100" dirty="0"/>
              <a:t>al conectarse a la oficina es necesario el uso de Redes Privadas Virtuales comúnmente conocidas por sus siglas en inglés VPN. Este acceso a través de internet de forma segura permite la movilidad del trabajador y mantiene seguros todos nuestros datos.</a:t>
            </a:r>
          </a:p>
          <a:p>
            <a:pPr marL="457200" lvl="0" indent="-381000" algn="just" rtl="0">
              <a:lnSpc>
                <a:spcPct val="115000"/>
              </a:lnSpc>
              <a:spcBef>
                <a:spcPts val="600"/>
              </a:spcBef>
              <a:spcAft>
                <a:spcPts val="0"/>
              </a:spcAft>
              <a:buSzPts val="2400"/>
              <a:buChar char="▸"/>
            </a:pPr>
            <a:r>
              <a:rPr lang="es-ES" sz="1100" b="1" dirty="0"/>
              <a:t>No tener un firewall, </a:t>
            </a:r>
            <a:r>
              <a:rPr lang="es-ES" sz="1100" dirty="0"/>
              <a:t>este es imprescindible en la estrategia de seguridad de una red. Es el “portero” de nuestra red, impedirá que las amenazas externas accedan a nuestro sistema.</a:t>
            </a:r>
          </a:p>
          <a:p>
            <a:pPr marL="457200" lvl="0" indent="-381000" algn="just" rtl="0">
              <a:lnSpc>
                <a:spcPct val="115000"/>
              </a:lnSpc>
              <a:spcBef>
                <a:spcPts val="600"/>
              </a:spcBef>
              <a:spcAft>
                <a:spcPts val="0"/>
              </a:spcAft>
              <a:buSzPts val="2400"/>
              <a:buChar char="▸"/>
            </a:pPr>
            <a:r>
              <a:rPr lang="es-ES" sz="1100" b="1" dirty="0"/>
              <a:t>No usar la nube o red de la empresa, </a:t>
            </a:r>
            <a:r>
              <a:rPr lang="es-ES" sz="1100" dirty="0"/>
              <a:t>en caso de desastre, la recuperación de datos es posible si tenemos nuestros datos en sitios donde se realizar periódicamente copias de seguridad.</a:t>
            </a:r>
          </a:p>
          <a:p>
            <a:pPr marL="457200" lvl="0" indent="-381000" algn="just" rtl="0">
              <a:lnSpc>
                <a:spcPct val="115000"/>
              </a:lnSpc>
              <a:spcBef>
                <a:spcPts val="600"/>
              </a:spcBef>
              <a:spcAft>
                <a:spcPts val="0"/>
              </a:spcAft>
              <a:buSzPts val="2400"/>
              <a:buChar char="▸"/>
            </a:pPr>
            <a:r>
              <a:rPr lang="es-ES" sz="1100" b="1" dirty="0"/>
              <a:t>No hacer copias de seguridad, </a:t>
            </a:r>
            <a:r>
              <a:rPr lang="es-ES" sz="1100" dirty="0"/>
              <a:t>este es el error mas cometido, no debemos dejar nuestros datos en lugares donde no se realizan copias. Siempre debemos dejar nuestros datos en los lugares donde la empresa realiza las copias, si no lo sabes, pregunta lo, no te arriesgues a perder tus datos.</a:t>
            </a:r>
          </a:p>
        </p:txBody>
      </p:sp>
      <p:pic>
        <p:nvPicPr>
          <p:cNvPr id="6" name="Imagen 5" descr="Imagen que contiene dibujo, alimentos, señal&#10;&#10;Descripción generada automáticamente">
            <a:extLst>
              <a:ext uri="{FF2B5EF4-FFF2-40B4-BE49-F238E27FC236}">
                <a16:creationId xmlns:a16="http://schemas.microsoft.com/office/drawing/2014/main" id="{865A1077-7ADD-4217-B243-8078BC1CCF05}"/>
              </a:ext>
            </a:extLst>
          </p:cNvPr>
          <p:cNvPicPr>
            <a:picLocks noChangeAspect="1"/>
          </p:cNvPicPr>
          <p:nvPr/>
        </p:nvPicPr>
        <p:blipFill>
          <a:blip r:embed="rId3"/>
          <a:stretch>
            <a:fillRect/>
          </a:stretch>
        </p:blipFill>
        <p:spPr>
          <a:xfrm>
            <a:off x="114415" y="4383262"/>
            <a:ext cx="1630302" cy="891571"/>
          </a:xfrm>
          <a:prstGeom prst="rect">
            <a:avLst/>
          </a:prstGeom>
        </p:spPr>
      </p:pic>
    </p:spTree>
    <p:extLst>
      <p:ext uri="{BB962C8B-B14F-4D97-AF65-F5344CB8AC3E}">
        <p14:creationId xmlns:p14="http://schemas.microsoft.com/office/powerpoint/2010/main" val="3996979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5"/>
          <p:cNvSpPr txBox="1">
            <a:spLocks noGrp="1"/>
          </p:cNvSpPr>
          <p:nvPr>
            <p:ph type="ctrTitle"/>
          </p:nvPr>
        </p:nvSpPr>
        <p:spPr>
          <a:xfrm>
            <a:off x="834124" y="2069492"/>
            <a:ext cx="4957353" cy="1222495"/>
          </a:xfrm>
          <a:prstGeom prst="rect">
            <a:avLst/>
          </a:prstGeom>
        </p:spPr>
        <p:txBody>
          <a:bodyPr spcFirstLastPara="1" wrap="square" lIns="0" tIns="0" rIns="0" bIns="0" anchor="b" anchorCtr="0">
            <a:noAutofit/>
          </a:bodyPr>
          <a:lstStyle/>
          <a:p>
            <a:pPr marL="114300" lvl="0" algn="l" rtl="0">
              <a:spcBef>
                <a:spcPts val="600"/>
              </a:spcBef>
              <a:spcAft>
                <a:spcPts val="0"/>
              </a:spcAft>
              <a:buSzPts val="1800"/>
            </a:pPr>
            <a:r>
              <a:rPr lang="es-ES" sz="3600" b="1" dirty="0"/>
              <a:t>Plan de respuesta inmediata frente a un ciberataque. </a:t>
            </a:r>
          </a:p>
        </p:txBody>
      </p:sp>
      <p:sp>
        <p:nvSpPr>
          <p:cNvPr id="407" name="Google Shape;407;p15"/>
          <p:cNvSpPr txBox="1"/>
          <p:nvPr/>
        </p:nvSpPr>
        <p:spPr>
          <a:xfrm>
            <a:off x="0" y="1866900"/>
            <a:ext cx="609600" cy="142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lt1"/>
                </a:solidFill>
                <a:latin typeface="Barlow"/>
                <a:ea typeface="Barlow"/>
                <a:cs typeface="Barlow"/>
                <a:sym typeface="Barlow"/>
              </a:rPr>
              <a:t>3</a:t>
            </a:r>
            <a:endParaRPr sz="3600" b="1" dirty="0">
              <a:solidFill>
                <a:schemeClr val="lt1"/>
              </a:solidFill>
              <a:latin typeface="Barlow"/>
              <a:ea typeface="Barlow"/>
              <a:cs typeface="Barlow"/>
              <a:sym typeface="Barlow"/>
            </a:endParaRPr>
          </a:p>
        </p:txBody>
      </p:sp>
      <p:pic>
        <p:nvPicPr>
          <p:cNvPr id="114" name="Imagen 113" descr="Imagen que contiene dibujo, alimentos, señal&#10;&#10;Descripción generada automáticamente">
            <a:extLst>
              <a:ext uri="{FF2B5EF4-FFF2-40B4-BE49-F238E27FC236}">
                <a16:creationId xmlns:a16="http://schemas.microsoft.com/office/drawing/2014/main" id="{223251C7-4647-487C-B0B3-E29CD92016A7}"/>
              </a:ext>
            </a:extLst>
          </p:cNvPr>
          <p:cNvPicPr>
            <a:picLocks noChangeAspect="1"/>
          </p:cNvPicPr>
          <p:nvPr/>
        </p:nvPicPr>
        <p:blipFill>
          <a:blip r:embed="rId3"/>
          <a:stretch>
            <a:fillRect/>
          </a:stretch>
        </p:blipFill>
        <p:spPr>
          <a:xfrm>
            <a:off x="114415" y="4383262"/>
            <a:ext cx="1630302" cy="891571"/>
          </a:xfrm>
          <a:prstGeom prst="rect">
            <a:avLst/>
          </a:prstGeom>
        </p:spPr>
      </p:pic>
      <p:grpSp>
        <p:nvGrpSpPr>
          <p:cNvPr id="213" name="Google Shape;408;p15">
            <a:extLst>
              <a:ext uri="{FF2B5EF4-FFF2-40B4-BE49-F238E27FC236}">
                <a16:creationId xmlns:a16="http://schemas.microsoft.com/office/drawing/2014/main" id="{1F9F2A44-1EE3-4993-9CEA-F622CBDA631A}"/>
              </a:ext>
            </a:extLst>
          </p:cNvPr>
          <p:cNvGrpSpPr/>
          <p:nvPr/>
        </p:nvGrpSpPr>
        <p:grpSpPr>
          <a:xfrm>
            <a:off x="5658687" y="877389"/>
            <a:ext cx="3018475" cy="3505873"/>
            <a:chOff x="2270522" y="117217"/>
            <a:chExt cx="4650763" cy="4762721"/>
          </a:xfrm>
        </p:grpSpPr>
        <p:sp>
          <p:nvSpPr>
            <p:cNvPr id="214" name="Google Shape;409;p15">
              <a:extLst>
                <a:ext uri="{FF2B5EF4-FFF2-40B4-BE49-F238E27FC236}">
                  <a16:creationId xmlns:a16="http://schemas.microsoft.com/office/drawing/2014/main" id="{89FF060C-4C6A-411A-A117-8FEFD16A9C5E}"/>
                </a:ext>
              </a:extLst>
            </p:cNvPr>
            <p:cNvSpPr/>
            <p:nvPr/>
          </p:nvSpPr>
          <p:spPr>
            <a:xfrm>
              <a:off x="2270522" y="2788918"/>
              <a:ext cx="1367462" cy="791147"/>
            </a:xfrm>
            <a:custGeom>
              <a:avLst/>
              <a:gdLst/>
              <a:ahLst/>
              <a:cxnLst/>
              <a:rect l="l" t="t" r="r" b="b"/>
              <a:pathLst>
                <a:path w="1367464" h="791146" extrusionOk="0">
                  <a:moveTo>
                    <a:pt x="1367464" y="395573"/>
                  </a:moveTo>
                  <a:cubicBezTo>
                    <a:pt x="1367464" y="614042"/>
                    <a:pt x="1061347" y="791146"/>
                    <a:pt x="683732" y="791146"/>
                  </a:cubicBezTo>
                  <a:cubicBezTo>
                    <a:pt x="306117" y="791146"/>
                    <a:pt x="0" y="614042"/>
                    <a:pt x="0" y="395573"/>
                  </a:cubicBezTo>
                  <a:cubicBezTo>
                    <a:pt x="0" y="177104"/>
                    <a:pt x="306117" y="0"/>
                    <a:pt x="683732" y="0"/>
                  </a:cubicBezTo>
                  <a:cubicBezTo>
                    <a:pt x="1061347" y="0"/>
                    <a:pt x="1367464" y="177104"/>
                    <a:pt x="1367464" y="395573"/>
                  </a:cubicBezTo>
                  <a:close/>
                </a:path>
              </a:pathLst>
            </a:custGeom>
            <a:solidFill>
              <a:srgbClr val="D6D8E5">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410;p15">
              <a:extLst>
                <a:ext uri="{FF2B5EF4-FFF2-40B4-BE49-F238E27FC236}">
                  <a16:creationId xmlns:a16="http://schemas.microsoft.com/office/drawing/2014/main" id="{7DFFD062-4964-4DCC-A23D-32CC27D91739}"/>
                </a:ext>
              </a:extLst>
            </p:cNvPr>
            <p:cNvSpPr/>
            <p:nvPr/>
          </p:nvSpPr>
          <p:spPr>
            <a:xfrm>
              <a:off x="2565002" y="2921601"/>
              <a:ext cx="762723" cy="441198"/>
            </a:xfrm>
            <a:custGeom>
              <a:avLst/>
              <a:gdLst/>
              <a:ahLst/>
              <a:cxnLst/>
              <a:rect l="l" t="t" r="r" b="b"/>
              <a:pathLst>
                <a:path w="762723" h="441198" extrusionOk="0">
                  <a:moveTo>
                    <a:pt x="762723" y="220599"/>
                  </a:moveTo>
                  <a:cubicBezTo>
                    <a:pt x="762723" y="342432"/>
                    <a:pt x="591982" y="441198"/>
                    <a:pt x="381362" y="441198"/>
                  </a:cubicBezTo>
                  <a:cubicBezTo>
                    <a:pt x="170741" y="441198"/>
                    <a:pt x="0" y="342432"/>
                    <a:pt x="0" y="220599"/>
                  </a:cubicBezTo>
                  <a:cubicBezTo>
                    <a:pt x="0" y="98765"/>
                    <a:pt x="170741" y="0"/>
                    <a:pt x="381362" y="0"/>
                  </a:cubicBezTo>
                  <a:cubicBezTo>
                    <a:pt x="591982" y="0"/>
                    <a:pt x="762723" y="98765"/>
                    <a:pt x="762723" y="220599"/>
                  </a:cubicBezTo>
                  <a:close/>
                </a:path>
              </a:pathLst>
            </a:custGeom>
            <a:solidFill>
              <a:srgbClr val="EDEFF9">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411;p15">
              <a:extLst>
                <a:ext uri="{FF2B5EF4-FFF2-40B4-BE49-F238E27FC236}">
                  <a16:creationId xmlns:a16="http://schemas.microsoft.com/office/drawing/2014/main" id="{45FD68D6-253B-477D-91C0-4654A5BEAEED}"/>
                </a:ext>
              </a:extLst>
            </p:cNvPr>
            <p:cNvSpPr/>
            <p:nvPr/>
          </p:nvSpPr>
          <p:spPr>
            <a:xfrm>
              <a:off x="2834009" y="3000944"/>
              <a:ext cx="217486" cy="125920"/>
            </a:xfrm>
            <a:custGeom>
              <a:avLst/>
              <a:gdLst/>
              <a:ahLst/>
              <a:cxnLst/>
              <a:rect l="l" t="t" r="r" b="b"/>
              <a:pathLst>
                <a:path w="217486" h="125920" extrusionOk="0">
                  <a:moveTo>
                    <a:pt x="217486" y="62960"/>
                  </a:moveTo>
                  <a:cubicBezTo>
                    <a:pt x="217486" y="97732"/>
                    <a:pt x="168800" y="125920"/>
                    <a:pt x="108743" y="125920"/>
                  </a:cubicBezTo>
                  <a:cubicBezTo>
                    <a:pt x="48686" y="125920"/>
                    <a:pt x="0" y="97732"/>
                    <a:pt x="0" y="62960"/>
                  </a:cubicBezTo>
                  <a:cubicBezTo>
                    <a:pt x="0" y="28188"/>
                    <a:pt x="48686" y="0"/>
                    <a:pt x="108743" y="0"/>
                  </a:cubicBezTo>
                  <a:cubicBezTo>
                    <a:pt x="168800" y="0"/>
                    <a:pt x="217486" y="28188"/>
                    <a:pt x="217486" y="62960"/>
                  </a:cubicBezTo>
                  <a:close/>
                </a:path>
              </a:pathLst>
            </a:custGeom>
            <a:solidFill>
              <a:srgbClr val="ED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412;p15">
              <a:extLst>
                <a:ext uri="{FF2B5EF4-FFF2-40B4-BE49-F238E27FC236}">
                  <a16:creationId xmlns:a16="http://schemas.microsoft.com/office/drawing/2014/main" id="{70A66742-C57F-4BDB-900A-B1ED245B7702}"/>
                </a:ext>
              </a:extLst>
            </p:cNvPr>
            <p:cNvSpPr/>
            <p:nvPr/>
          </p:nvSpPr>
          <p:spPr>
            <a:xfrm>
              <a:off x="2841802" y="2229229"/>
              <a:ext cx="209121" cy="823530"/>
            </a:xfrm>
            <a:custGeom>
              <a:avLst/>
              <a:gdLst/>
              <a:ahLst/>
              <a:cxnLst/>
              <a:rect l="l" t="t" r="r" b="b"/>
              <a:pathLst>
                <a:path w="209121" h="823531" extrusionOk="0">
                  <a:moveTo>
                    <a:pt x="0" y="0"/>
                  </a:moveTo>
                  <a:lnTo>
                    <a:pt x="209121" y="0"/>
                  </a:lnTo>
                  <a:lnTo>
                    <a:pt x="209121" y="823532"/>
                  </a:lnTo>
                  <a:lnTo>
                    <a:pt x="0" y="823532"/>
                  </a:lnTo>
                  <a:close/>
                </a:path>
              </a:pathLst>
            </a:custGeom>
            <a:solidFill>
              <a:srgbClr val="ED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413;p15">
              <a:extLst>
                <a:ext uri="{FF2B5EF4-FFF2-40B4-BE49-F238E27FC236}">
                  <a16:creationId xmlns:a16="http://schemas.microsoft.com/office/drawing/2014/main" id="{EE61BF65-1D1E-4891-BAE2-436FBA84FD0F}"/>
                </a:ext>
              </a:extLst>
            </p:cNvPr>
            <p:cNvSpPr/>
            <p:nvPr/>
          </p:nvSpPr>
          <p:spPr>
            <a:xfrm>
              <a:off x="2831822" y="2112224"/>
              <a:ext cx="249895" cy="580776"/>
            </a:xfrm>
            <a:custGeom>
              <a:avLst/>
              <a:gdLst/>
              <a:ahLst/>
              <a:cxnLst/>
              <a:rect l="l" t="t" r="r" b="b"/>
              <a:pathLst>
                <a:path w="249895" h="580777" extrusionOk="0">
                  <a:moveTo>
                    <a:pt x="0" y="107670"/>
                  </a:moveTo>
                  <a:cubicBezTo>
                    <a:pt x="0" y="107670"/>
                    <a:pt x="5703" y="277025"/>
                    <a:pt x="125948" y="580777"/>
                  </a:cubicBezTo>
                  <a:cubicBezTo>
                    <a:pt x="125948" y="580777"/>
                    <a:pt x="237923" y="336175"/>
                    <a:pt x="249520" y="102527"/>
                  </a:cubicBezTo>
                  <a:cubicBezTo>
                    <a:pt x="261117" y="-131122"/>
                    <a:pt x="0" y="107670"/>
                    <a:pt x="0" y="107670"/>
                  </a:cubicBezTo>
                  <a:close/>
                </a:path>
              </a:pathLst>
            </a:custGeom>
            <a:solidFill>
              <a:srgbClr val="FFB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414;p15">
              <a:extLst>
                <a:ext uri="{FF2B5EF4-FFF2-40B4-BE49-F238E27FC236}">
                  <a16:creationId xmlns:a16="http://schemas.microsoft.com/office/drawing/2014/main" id="{1C061289-8685-43C3-9EE0-25E67940F56D}"/>
                </a:ext>
              </a:extLst>
            </p:cNvPr>
            <p:cNvSpPr/>
            <p:nvPr/>
          </p:nvSpPr>
          <p:spPr>
            <a:xfrm>
              <a:off x="2373656" y="1582292"/>
              <a:ext cx="397710" cy="625507"/>
            </a:xfrm>
            <a:custGeom>
              <a:avLst/>
              <a:gdLst/>
              <a:ahLst/>
              <a:cxnLst/>
              <a:rect l="l" t="t" r="r" b="b"/>
              <a:pathLst>
                <a:path w="397711" h="625506" extrusionOk="0">
                  <a:moveTo>
                    <a:pt x="311306" y="0"/>
                  </a:moveTo>
                  <a:lnTo>
                    <a:pt x="33079" y="271272"/>
                  </a:lnTo>
                  <a:lnTo>
                    <a:pt x="0" y="625507"/>
                  </a:lnTo>
                  <a:lnTo>
                    <a:pt x="336495" y="456438"/>
                  </a:lnTo>
                  <a:lnTo>
                    <a:pt x="397711" y="24384"/>
                  </a:lnTo>
                  <a:lnTo>
                    <a:pt x="311306"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 name="Google Shape;415;p15">
              <a:extLst>
                <a:ext uri="{FF2B5EF4-FFF2-40B4-BE49-F238E27FC236}">
                  <a16:creationId xmlns:a16="http://schemas.microsoft.com/office/drawing/2014/main" id="{11E8C1B5-1ED4-45C5-AA2E-B4DD95AEE30E}"/>
                </a:ext>
              </a:extLst>
            </p:cNvPr>
            <p:cNvSpPr/>
            <p:nvPr/>
          </p:nvSpPr>
          <p:spPr>
            <a:xfrm>
              <a:off x="3144174" y="1582292"/>
              <a:ext cx="397710" cy="625507"/>
            </a:xfrm>
            <a:custGeom>
              <a:avLst/>
              <a:gdLst/>
              <a:ahLst/>
              <a:cxnLst/>
              <a:rect l="l" t="t" r="r" b="b"/>
              <a:pathLst>
                <a:path w="397710" h="625506" extrusionOk="0">
                  <a:moveTo>
                    <a:pt x="86405" y="0"/>
                  </a:moveTo>
                  <a:lnTo>
                    <a:pt x="364537" y="271272"/>
                  </a:lnTo>
                  <a:lnTo>
                    <a:pt x="397711" y="625507"/>
                  </a:lnTo>
                  <a:lnTo>
                    <a:pt x="59980" y="444722"/>
                  </a:lnTo>
                  <a:lnTo>
                    <a:pt x="0" y="24384"/>
                  </a:lnTo>
                  <a:lnTo>
                    <a:pt x="86405"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416;p15">
              <a:extLst>
                <a:ext uri="{FF2B5EF4-FFF2-40B4-BE49-F238E27FC236}">
                  <a16:creationId xmlns:a16="http://schemas.microsoft.com/office/drawing/2014/main" id="{21F364CA-6039-4235-BBEB-6E5725E0EB39}"/>
                </a:ext>
              </a:extLst>
            </p:cNvPr>
            <p:cNvSpPr/>
            <p:nvPr/>
          </p:nvSpPr>
          <p:spPr>
            <a:xfrm>
              <a:off x="2815949" y="2102642"/>
              <a:ext cx="276610" cy="160020"/>
            </a:xfrm>
            <a:custGeom>
              <a:avLst/>
              <a:gdLst/>
              <a:ahLst/>
              <a:cxnLst/>
              <a:rect l="l" t="t" r="r" b="b"/>
              <a:pathLst>
                <a:path w="276610" h="160020" extrusionOk="0">
                  <a:moveTo>
                    <a:pt x="276611" y="80010"/>
                  </a:moveTo>
                  <a:cubicBezTo>
                    <a:pt x="276611" y="124198"/>
                    <a:pt x="214689" y="160020"/>
                    <a:pt x="138305" y="160020"/>
                  </a:cubicBezTo>
                  <a:cubicBezTo>
                    <a:pt x="61921" y="160020"/>
                    <a:pt x="0" y="124198"/>
                    <a:pt x="0" y="80010"/>
                  </a:cubicBezTo>
                  <a:cubicBezTo>
                    <a:pt x="0" y="35822"/>
                    <a:pt x="61921" y="0"/>
                    <a:pt x="138305" y="0"/>
                  </a:cubicBezTo>
                  <a:cubicBezTo>
                    <a:pt x="214689" y="0"/>
                    <a:pt x="276611" y="35822"/>
                    <a:pt x="276611" y="80010"/>
                  </a:cubicBezTo>
                  <a:close/>
                </a:path>
              </a:pathLst>
            </a:custGeom>
            <a:solidFill>
              <a:srgbClr val="4249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417;p15">
              <a:extLst>
                <a:ext uri="{FF2B5EF4-FFF2-40B4-BE49-F238E27FC236}">
                  <a16:creationId xmlns:a16="http://schemas.microsoft.com/office/drawing/2014/main" id="{909E190C-7583-4862-BBB2-C506B8D747BE}"/>
                </a:ext>
              </a:extLst>
            </p:cNvPr>
            <p:cNvSpPr/>
            <p:nvPr/>
          </p:nvSpPr>
          <p:spPr>
            <a:xfrm>
              <a:off x="2744562" y="2030633"/>
              <a:ext cx="418907" cy="74676"/>
            </a:xfrm>
            <a:custGeom>
              <a:avLst/>
              <a:gdLst/>
              <a:ahLst/>
              <a:cxnLst/>
              <a:rect l="l" t="t" r="r" b="b"/>
              <a:pathLst>
                <a:path w="418908" h="74675" extrusionOk="0">
                  <a:moveTo>
                    <a:pt x="0" y="72009"/>
                  </a:moveTo>
                  <a:lnTo>
                    <a:pt x="0" y="0"/>
                  </a:lnTo>
                  <a:lnTo>
                    <a:pt x="418908" y="0"/>
                  </a:lnTo>
                  <a:lnTo>
                    <a:pt x="418908" y="74676"/>
                  </a:lnTo>
                  <a:lnTo>
                    <a:pt x="0" y="72009"/>
                  </a:lnTo>
                  <a:close/>
                </a:path>
              </a:pathLst>
            </a:custGeom>
            <a:solidFill>
              <a:srgbClr val="4949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418;p15">
              <a:extLst>
                <a:ext uri="{FF2B5EF4-FFF2-40B4-BE49-F238E27FC236}">
                  <a16:creationId xmlns:a16="http://schemas.microsoft.com/office/drawing/2014/main" id="{5FCE162A-BB3C-486E-B981-BC510E94C77C}"/>
                </a:ext>
              </a:extLst>
            </p:cNvPr>
            <p:cNvSpPr/>
            <p:nvPr/>
          </p:nvSpPr>
          <p:spPr>
            <a:xfrm>
              <a:off x="2744562" y="1981198"/>
              <a:ext cx="419382" cy="242697"/>
            </a:xfrm>
            <a:custGeom>
              <a:avLst/>
              <a:gdLst/>
              <a:ahLst/>
              <a:cxnLst/>
              <a:rect l="l" t="t" r="r" b="b"/>
              <a:pathLst>
                <a:path w="419383" h="242697" extrusionOk="0">
                  <a:moveTo>
                    <a:pt x="419384" y="121348"/>
                  </a:moveTo>
                  <a:cubicBezTo>
                    <a:pt x="419384" y="188367"/>
                    <a:pt x="325501" y="242697"/>
                    <a:pt x="209692" y="242697"/>
                  </a:cubicBezTo>
                  <a:cubicBezTo>
                    <a:pt x="93882" y="242697"/>
                    <a:pt x="0" y="188367"/>
                    <a:pt x="0" y="121348"/>
                  </a:cubicBezTo>
                  <a:cubicBezTo>
                    <a:pt x="0" y="54330"/>
                    <a:pt x="93882" y="0"/>
                    <a:pt x="209692" y="0"/>
                  </a:cubicBezTo>
                  <a:cubicBezTo>
                    <a:pt x="325501" y="0"/>
                    <a:pt x="419384" y="54329"/>
                    <a:pt x="419384" y="12134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 name="Google Shape;419;p15">
              <a:extLst>
                <a:ext uri="{FF2B5EF4-FFF2-40B4-BE49-F238E27FC236}">
                  <a16:creationId xmlns:a16="http://schemas.microsoft.com/office/drawing/2014/main" id="{581CAF6B-1921-4D8C-8AFD-6AD750351CBB}"/>
                </a:ext>
              </a:extLst>
            </p:cNvPr>
            <p:cNvSpPr/>
            <p:nvPr/>
          </p:nvSpPr>
          <p:spPr>
            <a:xfrm>
              <a:off x="2697700" y="1845277"/>
              <a:ext cx="511777" cy="296036"/>
            </a:xfrm>
            <a:custGeom>
              <a:avLst/>
              <a:gdLst/>
              <a:ahLst/>
              <a:cxnLst/>
              <a:rect l="l" t="t" r="r" b="b"/>
              <a:pathLst>
                <a:path w="511777" h="296036" extrusionOk="0">
                  <a:moveTo>
                    <a:pt x="511777" y="148019"/>
                  </a:moveTo>
                  <a:cubicBezTo>
                    <a:pt x="511777" y="229767"/>
                    <a:pt x="397212" y="296037"/>
                    <a:pt x="255889" y="296037"/>
                  </a:cubicBezTo>
                  <a:cubicBezTo>
                    <a:pt x="114565" y="296037"/>
                    <a:pt x="0" y="229767"/>
                    <a:pt x="0" y="148019"/>
                  </a:cubicBezTo>
                  <a:cubicBezTo>
                    <a:pt x="0" y="66270"/>
                    <a:pt x="114565" y="0"/>
                    <a:pt x="255889" y="0"/>
                  </a:cubicBezTo>
                  <a:cubicBezTo>
                    <a:pt x="397212" y="0"/>
                    <a:pt x="511777" y="66270"/>
                    <a:pt x="511777" y="148019"/>
                  </a:cubicBezTo>
                  <a:close/>
                </a:path>
              </a:pathLst>
            </a:custGeom>
            <a:solidFill>
              <a:srgbClr val="ED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420;p15">
              <a:extLst>
                <a:ext uri="{FF2B5EF4-FFF2-40B4-BE49-F238E27FC236}">
                  <a16:creationId xmlns:a16="http://schemas.microsoft.com/office/drawing/2014/main" id="{AFAC486F-0347-4464-9AA5-055D9B00BCC8}"/>
                </a:ext>
              </a:extLst>
            </p:cNvPr>
            <p:cNvSpPr/>
            <p:nvPr/>
          </p:nvSpPr>
          <p:spPr>
            <a:xfrm>
              <a:off x="2681481" y="530635"/>
              <a:ext cx="548515" cy="1538895"/>
            </a:xfrm>
            <a:custGeom>
              <a:avLst/>
              <a:gdLst/>
              <a:ahLst/>
              <a:cxnLst/>
              <a:rect l="l" t="t" r="r" b="b"/>
              <a:pathLst>
                <a:path w="548516" h="1538895" extrusionOk="0">
                  <a:moveTo>
                    <a:pt x="548433" y="1199007"/>
                  </a:moveTo>
                  <a:lnTo>
                    <a:pt x="548433" y="1199007"/>
                  </a:lnTo>
                  <a:cubicBezTo>
                    <a:pt x="548433" y="1210913"/>
                    <a:pt x="548433" y="1222629"/>
                    <a:pt x="548433" y="1233964"/>
                  </a:cubicBezTo>
                  <a:cubicBezTo>
                    <a:pt x="548433" y="1243489"/>
                    <a:pt x="548433" y="1253014"/>
                    <a:pt x="548433" y="1262539"/>
                  </a:cubicBezTo>
                  <a:cubicBezTo>
                    <a:pt x="548433" y="1275398"/>
                    <a:pt x="547767" y="1287685"/>
                    <a:pt x="547292" y="1299686"/>
                  </a:cubicBezTo>
                  <a:cubicBezTo>
                    <a:pt x="547292" y="1314641"/>
                    <a:pt x="546246" y="1328833"/>
                    <a:pt x="545486" y="1342454"/>
                  </a:cubicBezTo>
                  <a:cubicBezTo>
                    <a:pt x="544725" y="1356074"/>
                    <a:pt x="544060" y="1369409"/>
                    <a:pt x="543109" y="1381697"/>
                  </a:cubicBezTo>
                  <a:cubicBezTo>
                    <a:pt x="539212" y="1435513"/>
                    <a:pt x="539307" y="1475137"/>
                    <a:pt x="532653" y="1490662"/>
                  </a:cubicBezTo>
                  <a:cubicBezTo>
                    <a:pt x="496437" y="1575530"/>
                    <a:pt x="373911" y="1528762"/>
                    <a:pt x="313456" y="1498283"/>
                  </a:cubicBezTo>
                  <a:cubicBezTo>
                    <a:pt x="291118" y="1487043"/>
                    <a:pt x="276384" y="1477804"/>
                    <a:pt x="276384" y="1477804"/>
                  </a:cubicBezTo>
                  <a:lnTo>
                    <a:pt x="270871" y="1477804"/>
                  </a:lnTo>
                  <a:cubicBezTo>
                    <a:pt x="270871" y="1477804"/>
                    <a:pt x="253381" y="1487329"/>
                    <a:pt x="227526" y="1497616"/>
                  </a:cubicBezTo>
                  <a:cubicBezTo>
                    <a:pt x="164124" y="1523333"/>
                    <a:pt x="51104" y="1568958"/>
                    <a:pt x="19735" y="1490377"/>
                  </a:cubicBezTo>
                  <a:cubicBezTo>
                    <a:pt x="14127" y="1476280"/>
                    <a:pt x="8519" y="1429703"/>
                    <a:pt x="5097" y="1380935"/>
                  </a:cubicBezTo>
                  <a:cubicBezTo>
                    <a:pt x="4241" y="1368743"/>
                    <a:pt x="3481" y="1355693"/>
                    <a:pt x="2721" y="1341787"/>
                  </a:cubicBezTo>
                  <a:cubicBezTo>
                    <a:pt x="1960" y="1327880"/>
                    <a:pt x="1580" y="1314069"/>
                    <a:pt x="1010" y="1299115"/>
                  </a:cubicBezTo>
                  <a:cubicBezTo>
                    <a:pt x="1010" y="1287208"/>
                    <a:pt x="344" y="1274921"/>
                    <a:pt x="59" y="1262158"/>
                  </a:cubicBezTo>
                  <a:cubicBezTo>
                    <a:pt x="59" y="1252633"/>
                    <a:pt x="59" y="1243108"/>
                    <a:pt x="59" y="1233583"/>
                  </a:cubicBezTo>
                  <a:lnTo>
                    <a:pt x="59" y="1233583"/>
                  </a:lnTo>
                  <a:lnTo>
                    <a:pt x="59" y="1198626"/>
                  </a:lnTo>
                  <a:lnTo>
                    <a:pt x="59" y="1198626"/>
                  </a:lnTo>
                  <a:cubicBezTo>
                    <a:pt x="-1652" y="866299"/>
                    <a:pt x="33518" y="334899"/>
                    <a:pt x="149676" y="108109"/>
                  </a:cubicBezTo>
                  <a:cubicBezTo>
                    <a:pt x="183230" y="42481"/>
                    <a:pt x="223534" y="2381"/>
                    <a:pt x="271727" y="0"/>
                  </a:cubicBezTo>
                  <a:lnTo>
                    <a:pt x="271727" y="0"/>
                  </a:lnTo>
                  <a:lnTo>
                    <a:pt x="277240" y="0"/>
                  </a:lnTo>
                  <a:lnTo>
                    <a:pt x="277240" y="0"/>
                  </a:lnTo>
                  <a:cubicBezTo>
                    <a:pt x="324768" y="2476"/>
                    <a:pt x="365546" y="42386"/>
                    <a:pt x="399196" y="107728"/>
                  </a:cubicBezTo>
                  <a:cubicBezTo>
                    <a:pt x="513737" y="333661"/>
                    <a:pt x="550524" y="862965"/>
                    <a:pt x="548433" y="1199007"/>
                  </a:cubicBezTo>
                  <a:close/>
                </a:path>
              </a:pathLst>
            </a:custGeom>
            <a:solidFill>
              <a:srgbClr val="ED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 name="Google Shape;421;p15">
              <a:extLst>
                <a:ext uri="{FF2B5EF4-FFF2-40B4-BE49-F238E27FC236}">
                  <a16:creationId xmlns:a16="http://schemas.microsoft.com/office/drawing/2014/main" id="{52C750A3-0907-4342-9869-B6D9F18ED3B3}"/>
                </a:ext>
              </a:extLst>
            </p:cNvPr>
            <p:cNvSpPr/>
            <p:nvPr/>
          </p:nvSpPr>
          <p:spPr>
            <a:xfrm>
              <a:off x="2858248" y="1222533"/>
              <a:ext cx="193342" cy="193739"/>
            </a:xfrm>
            <a:custGeom>
              <a:avLst/>
              <a:gdLst/>
              <a:ahLst/>
              <a:cxnLst/>
              <a:rect l="l" t="t" r="r" b="b"/>
              <a:pathLst>
                <a:path w="193342" h="193738" extrusionOk="0">
                  <a:moveTo>
                    <a:pt x="193342" y="96869"/>
                  </a:moveTo>
                  <a:cubicBezTo>
                    <a:pt x="193342" y="150369"/>
                    <a:pt x="150061" y="193739"/>
                    <a:pt x="96671" y="193739"/>
                  </a:cubicBezTo>
                  <a:cubicBezTo>
                    <a:pt x="43281" y="193739"/>
                    <a:pt x="0" y="150369"/>
                    <a:pt x="0" y="96869"/>
                  </a:cubicBezTo>
                  <a:cubicBezTo>
                    <a:pt x="0" y="43370"/>
                    <a:pt x="43281" y="0"/>
                    <a:pt x="96671" y="0"/>
                  </a:cubicBezTo>
                  <a:cubicBezTo>
                    <a:pt x="150061" y="0"/>
                    <a:pt x="193342" y="43370"/>
                    <a:pt x="193342" y="9686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422;p15">
              <a:extLst>
                <a:ext uri="{FF2B5EF4-FFF2-40B4-BE49-F238E27FC236}">
                  <a16:creationId xmlns:a16="http://schemas.microsoft.com/office/drawing/2014/main" id="{95D7BF6B-FE62-4D0E-A01F-2582B291C4FC}"/>
                </a:ext>
              </a:extLst>
            </p:cNvPr>
            <p:cNvSpPr/>
            <p:nvPr/>
          </p:nvSpPr>
          <p:spPr>
            <a:xfrm>
              <a:off x="2844085" y="1208339"/>
              <a:ext cx="221668" cy="222123"/>
            </a:xfrm>
            <a:custGeom>
              <a:avLst/>
              <a:gdLst/>
              <a:ahLst/>
              <a:cxnLst/>
              <a:rect l="l" t="t" r="r" b="b"/>
              <a:pathLst>
                <a:path w="221668" h="222122" extrusionOk="0">
                  <a:moveTo>
                    <a:pt x="110834" y="222123"/>
                  </a:moveTo>
                  <a:cubicBezTo>
                    <a:pt x="49623" y="222123"/>
                    <a:pt x="0" y="172402"/>
                    <a:pt x="0" y="111061"/>
                  </a:cubicBezTo>
                  <a:cubicBezTo>
                    <a:pt x="0" y="49720"/>
                    <a:pt x="49623" y="0"/>
                    <a:pt x="110834" y="0"/>
                  </a:cubicBezTo>
                  <a:cubicBezTo>
                    <a:pt x="172046" y="0"/>
                    <a:pt x="221669" y="49720"/>
                    <a:pt x="221669" y="111061"/>
                  </a:cubicBezTo>
                  <a:cubicBezTo>
                    <a:pt x="221617" y="172374"/>
                    <a:pt x="172025" y="222066"/>
                    <a:pt x="110834" y="222123"/>
                  </a:cubicBezTo>
                  <a:close/>
                  <a:moveTo>
                    <a:pt x="110834" y="28384"/>
                  </a:moveTo>
                  <a:cubicBezTo>
                    <a:pt x="65267" y="28327"/>
                    <a:pt x="28284" y="65303"/>
                    <a:pt x="28231" y="110966"/>
                  </a:cubicBezTo>
                  <a:cubicBezTo>
                    <a:pt x="28179" y="156629"/>
                    <a:pt x="65077" y="193681"/>
                    <a:pt x="110644" y="193738"/>
                  </a:cubicBezTo>
                  <a:cubicBezTo>
                    <a:pt x="156212" y="193796"/>
                    <a:pt x="193195" y="156820"/>
                    <a:pt x="193247" y="111157"/>
                  </a:cubicBezTo>
                  <a:cubicBezTo>
                    <a:pt x="193247" y="111128"/>
                    <a:pt x="193247" y="111090"/>
                    <a:pt x="193247" y="111061"/>
                  </a:cubicBezTo>
                  <a:cubicBezTo>
                    <a:pt x="193195" y="65456"/>
                    <a:pt x="156343" y="28489"/>
                    <a:pt x="110834" y="28384"/>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423;p15">
              <a:extLst>
                <a:ext uri="{FF2B5EF4-FFF2-40B4-BE49-F238E27FC236}">
                  <a16:creationId xmlns:a16="http://schemas.microsoft.com/office/drawing/2014/main" id="{A5CBDAC7-9415-402C-85F4-DC712921AC76}"/>
                </a:ext>
              </a:extLst>
            </p:cNvPr>
            <p:cNvSpPr/>
            <p:nvPr/>
          </p:nvSpPr>
          <p:spPr>
            <a:xfrm>
              <a:off x="2858248" y="937734"/>
              <a:ext cx="193342" cy="193739"/>
            </a:xfrm>
            <a:custGeom>
              <a:avLst/>
              <a:gdLst/>
              <a:ahLst/>
              <a:cxnLst/>
              <a:rect l="l" t="t" r="r" b="b"/>
              <a:pathLst>
                <a:path w="193342" h="193738" extrusionOk="0">
                  <a:moveTo>
                    <a:pt x="193342" y="96869"/>
                  </a:moveTo>
                  <a:cubicBezTo>
                    <a:pt x="193342" y="150369"/>
                    <a:pt x="150061" y="193738"/>
                    <a:pt x="96671" y="193738"/>
                  </a:cubicBezTo>
                  <a:cubicBezTo>
                    <a:pt x="43281" y="193738"/>
                    <a:pt x="0" y="150369"/>
                    <a:pt x="0" y="96869"/>
                  </a:cubicBezTo>
                  <a:cubicBezTo>
                    <a:pt x="0" y="43370"/>
                    <a:pt x="43281" y="0"/>
                    <a:pt x="96671" y="0"/>
                  </a:cubicBezTo>
                  <a:cubicBezTo>
                    <a:pt x="150061" y="0"/>
                    <a:pt x="193342" y="43370"/>
                    <a:pt x="193342" y="9686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424;p15">
              <a:extLst>
                <a:ext uri="{FF2B5EF4-FFF2-40B4-BE49-F238E27FC236}">
                  <a16:creationId xmlns:a16="http://schemas.microsoft.com/office/drawing/2014/main" id="{0E314C67-5A03-4C49-9221-E73409A56B10}"/>
                </a:ext>
              </a:extLst>
            </p:cNvPr>
            <p:cNvSpPr/>
            <p:nvPr/>
          </p:nvSpPr>
          <p:spPr>
            <a:xfrm>
              <a:off x="2843896" y="923638"/>
              <a:ext cx="221857" cy="222313"/>
            </a:xfrm>
            <a:custGeom>
              <a:avLst/>
              <a:gdLst/>
              <a:ahLst/>
              <a:cxnLst/>
              <a:rect l="l" t="t" r="r" b="b"/>
              <a:pathLst>
                <a:path w="221858" h="222313" extrusionOk="0">
                  <a:moveTo>
                    <a:pt x="111025" y="222314"/>
                  </a:moveTo>
                  <a:cubicBezTo>
                    <a:pt x="49760" y="222371"/>
                    <a:pt x="52" y="172641"/>
                    <a:pt x="0" y="111252"/>
                  </a:cubicBezTo>
                  <a:cubicBezTo>
                    <a:pt x="-52" y="49861"/>
                    <a:pt x="49570" y="52"/>
                    <a:pt x="110834" y="0"/>
                  </a:cubicBezTo>
                  <a:cubicBezTo>
                    <a:pt x="172062" y="-52"/>
                    <a:pt x="221754" y="49614"/>
                    <a:pt x="221859" y="110966"/>
                  </a:cubicBezTo>
                  <a:cubicBezTo>
                    <a:pt x="221911" y="172374"/>
                    <a:pt x="172305" y="222209"/>
                    <a:pt x="111025" y="222314"/>
                  </a:cubicBezTo>
                  <a:close/>
                  <a:moveTo>
                    <a:pt x="111025" y="28575"/>
                  </a:moveTo>
                  <a:cubicBezTo>
                    <a:pt x="65457" y="28523"/>
                    <a:pt x="28474" y="65496"/>
                    <a:pt x="28422" y="111157"/>
                  </a:cubicBezTo>
                  <a:cubicBezTo>
                    <a:pt x="28369" y="156820"/>
                    <a:pt x="65267" y="193872"/>
                    <a:pt x="110834" y="193929"/>
                  </a:cubicBezTo>
                  <a:cubicBezTo>
                    <a:pt x="156402" y="193986"/>
                    <a:pt x="193385" y="157010"/>
                    <a:pt x="193437" y="111347"/>
                  </a:cubicBezTo>
                  <a:cubicBezTo>
                    <a:pt x="193437" y="111283"/>
                    <a:pt x="193437" y="111221"/>
                    <a:pt x="193437" y="111157"/>
                  </a:cubicBezTo>
                  <a:cubicBezTo>
                    <a:pt x="193490" y="65496"/>
                    <a:pt x="156592" y="28437"/>
                    <a:pt x="111025" y="28385"/>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425;p15">
              <a:extLst>
                <a:ext uri="{FF2B5EF4-FFF2-40B4-BE49-F238E27FC236}">
                  <a16:creationId xmlns:a16="http://schemas.microsoft.com/office/drawing/2014/main" id="{B22109E1-D9E6-4687-83F2-DBA20A777047}"/>
                </a:ext>
              </a:extLst>
            </p:cNvPr>
            <p:cNvSpPr/>
            <p:nvPr/>
          </p:nvSpPr>
          <p:spPr>
            <a:xfrm>
              <a:off x="2680590" y="1921191"/>
              <a:ext cx="549323" cy="167997"/>
            </a:xfrm>
            <a:custGeom>
              <a:avLst/>
              <a:gdLst/>
              <a:ahLst/>
              <a:cxnLst/>
              <a:rect l="l" t="t" r="r" b="b"/>
              <a:pathLst>
                <a:path w="549324" h="167997" extrusionOk="0">
                  <a:moveTo>
                    <a:pt x="549324" y="0"/>
                  </a:moveTo>
                  <a:cubicBezTo>
                    <a:pt x="549324" y="11906"/>
                    <a:pt x="549324" y="23622"/>
                    <a:pt x="549324" y="35052"/>
                  </a:cubicBezTo>
                  <a:cubicBezTo>
                    <a:pt x="539819" y="66484"/>
                    <a:pt x="513964" y="96583"/>
                    <a:pt x="471949" y="120777"/>
                  </a:cubicBezTo>
                  <a:cubicBezTo>
                    <a:pt x="363016" y="183737"/>
                    <a:pt x="186784" y="183737"/>
                    <a:pt x="77375" y="120777"/>
                  </a:cubicBezTo>
                  <a:cubicBezTo>
                    <a:pt x="35361" y="96393"/>
                    <a:pt x="9601" y="66199"/>
                    <a:pt x="0" y="35052"/>
                  </a:cubicBezTo>
                  <a:lnTo>
                    <a:pt x="0" y="35052"/>
                  </a:lnTo>
                  <a:lnTo>
                    <a:pt x="0" y="95"/>
                  </a:lnTo>
                  <a:cubicBezTo>
                    <a:pt x="9506" y="32099"/>
                    <a:pt x="35170" y="62579"/>
                    <a:pt x="77755" y="87249"/>
                  </a:cubicBezTo>
                  <a:cubicBezTo>
                    <a:pt x="186784" y="150209"/>
                    <a:pt x="363396" y="150209"/>
                    <a:pt x="472329" y="87249"/>
                  </a:cubicBezTo>
                  <a:cubicBezTo>
                    <a:pt x="514059" y="62293"/>
                    <a:pt x="540484" y="31909"/>
                    <a:pt x="549324"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426;p15">
              <a:extLst>
                <a:ext uri="{FF2B5EF4-FFF2-40B4-BE49-F238E27FC236}">
                  <a16:creationId xmlns:a16="http://schemas.microsoft.com/office/drawing/2014/main" id="{D5048013-971C-4EDA-8EBC-20A1A9CD44D7}"/>
                </a:ext>
              </a:extLst>
            </p:cNvPr>
            <p:cNvSpPr/>
            <p:nvPr/>
          </p:nvSpPr>
          <p:spPr>
            <a:xfrm>
              <a:off x="2680307" y="1976245"/>
              <a:ext cx="548752" cy="165782"/>
            </a:xfrm>
            <a:custGeom>
              <a:avLst/>
              <a:gdLst/>
              <a:ahLst/>
              <a:cxnLst/>
              <a:rect l="l" t="t" r="r" b="b"/>
              <a:pathLst>
                <a:path w="548753" h="165782" extrusionOk="0">
                  <a:moveTo>
                    <a:pt x="548754" y="381"/>
                  </a:moveTo>
                  <a:cubicBezTo>
                    <a:pt x="548754" y="13145"/>
                    <a:pt x="548088" y="25527"/>
                    <a:pt x="547613" y="37433"/>
                  </a:cubicBezTo>
                  <a:cubicBezTo>
                    <a:pt x="536967" y="67151"/>
                    <a:pt x="511682" y="95441"/>
                    <a:pt x="471569" y="118491"/>
                  </a:cubicBezTo>
                  <a:cubicBezTo>
                    <a:pt x="362636" y="181546"/>
                    <a:pt x="186403" y="181546"/>
                    <a:pt x="76995" y="118491"/>
                  </a:cubicBezTo>
                  <a:cubicBezTo>
                    <a:pt x="36976" y="95250"/>
                    <a:pt x="11692" y="66770"/>
                    <a:pt x="951" y="36862"/>
                  </a:cubicBezTo>
                  <a:cubicBezTo>
                    <a:pt x="951" y="24955"/>
                    <a:pt x="285" y="12668"/>
                    <a:pt x="0" y="0"/>
                  </a:cubicBezTo>
                  <a:cubicBezTo>
                    <a:pt x="9506" y="31051"/>
                    <a:pt x="35456" y="60579"/>
                    <a:pt x="76900" y="84582"/>
                  </a:cubicBezTo>
                  <a:cubicBezTo>
                    <a:pt x="185928" y="147638"/>
                    <a:pt x="362541" y="147638"/>
                    <a:pt x="471474" y="84582"/>
                  </a:cubicBezTo>
                  <a:cubicBezTo>
                    <a:pt x="513108" y="60674"/>
                    <a:pt x="538773" y="31242"/>
                    <a:pt x="548754" y="38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 name="Google Shape;427;p15">
              <a:extLst>
                <a:ext uri="{FF2B5EF4-FFF2-40B4-BE49-F238E27FC236}">
                  <a16:creationId xmlns:a16="http://schemas.microsoft.com/office/drawing/2014/main" id="{2001ADD1-8349-4B37-8827-2003569CD1C6}"/>
                </a:ext>
              </a:extLst>
            </p:cNvPr>
            <p:cNvSpPr/>
            <p:nvPr/>
          </p:nvSpPr>
          <p:spPr>
            <a:xfrm>
              <a:off x="2683347" y="1877471"/>
              <a:ext cx="542764" cy="158087"/>
            </a:xfrm>
            <a:custGeom>
              <a:avLst/>
              <a:gdLst/>
              <a:ahLst/>
              <a:cxnLst/>
              <a:rect l="l" t="t" r="r" b="b"/>
              <a:pathLst>
                <a:path w="542765" h="158087" extrusionOk="0">
                  <a:moveTo>
                    <a:pt x="542765" y="762"/>
                  </a:moveTo>
                  <a:cubicBezTo>
                    <a:pt x="531264" y="28670"/>
                    <a:pt x="506549" y="55245"/>
                    <a:pt x="468812" y="76962"/>
                  </a:cubicBezTo>
                  <a:cubicBezTo>
                    <a:pt x="359879" y="139922"/>
                    <a:pt x="183647" y="139922"/>
                    <a:pt x="74238" y="76962"/>
                  </a:cubicBezTo>
                  <a:cubicBezTo>
                    <a:pt x="36216" y="54864"/>
                    <a:pt x="11502" y="28194"/>
                    <a:pt x="0" y="0"/>
                  </a:cubicBezTo>
                  <a:cubicBezTo>
                    <a:pt x="760" y="13906"/>
                    <a:pt x="1521" y="26956"/>
                    <a:pt x="2376" y="39148"/>
                  </a:cubicBezTo>
                  <a:cubicBezTo>
                    <a:pt x="14639" y="65437"/>
                    <a:pt x="38592" y="90202"/>
                    <a:pt x="74238" y="110871"/>
                  </a:cubicBezTo>
                  <a:cubicBezTo>
                    <a:pt x="120732" y="136255"/>
                    <a:pt x="172028" y="151571"/>
                    <a:pt x="224806" y="155829"/>
                  </a:cubicBezTo>
                  <a:cubicBezTo>
                    <a:pt x="253246" y="158601"/>
                    <a:pt x="281876" y="158820"/>
                    <a:pt x="310355" y="156496"/>
                  </a:cubicBezTo>
                  <a:cubicBezTo>
                    <a:pt x="365732" y="152991"/>
                    <a:pt x="419677" y="137417"/>
                    <a:pt x="468432" y="110871"/>
                  </a:cubicBezTo>
                  <a:cubicBezTo>
                    <a:pt x="503793" y="90392"/>
                    <a:pt x="527652" y="65913"/>
                    <a:pt x="540009" y="3991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428;p15">
              <a:extLst>
                <a:ext uri="{FF2B5EF4-FFF2-40B4-BE49-F238E27FC236}">
                  <a16:creationId xmlns:a16="http://schemas.microsoft.com/office/drawing/2014/main" id="{E16F6E0B-C383-446F-B42E-A6F39FD445B3}"/>
                </a:ext>
              </a:extLst>
            </p:cNvPr>
            <p:cNvSpPr/>
            <p:nvPr/>
          </p:nvSpPr>
          <p:spPr>
            <a:xfrm>
              <a:off x="2829447" y="530445"/>
              <a:ext cx="249519" cy="126863"/>
            </a:xfrm>
            <a:custGeom>
              <a:avLst/>
              <a:gdLst/>
              <a:ahLst/>
              <a:cxnLst/>
              <a:rect l="l" t="t" r="r" b="b"/>
              <a:pathLst>
                <a:path w="249519" h="126863" extrusionOk="0">
                  <a:moveTo>
                    <a:pt x="249520" y="108109"/>
                  </a:moveTo>
                  <a:cubicBezTo>
                    <a:pt x="168218" y="133115"/>
                    <a:pt x="81302" y="133115"/>
                    <a:pt x="0" y="108109"/>
                  </a:cubicBezTo>
                  <a:cubicBezTo>
                    <a:pt x="33555" y="42481"/>
                    <a:pt x="73858" y="2381"/>
                    <a:pt x="122051" y="0"/>
                  </a:cubicBezTo>
                  <a:lnTo>
                    <a:pt x="122051" y="0"/>
                  </a:lnTo>
                  <a:lnTo>
                    <a:pt x="127564" y="0"/>
                  </a:lnTo>
                  <a:lnTo>
                    <a:pt x="127564" y="0"/>
                  </a:lnTo>
                  <a:cubicBezTo>
                    <a:pt x="175567" y="2857"/>
                    <a:pt x="215870" y="42767"/>
                    <a:pt x="249520" y="10810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429;p15">
              <a:extLst>
                <a:ext uri="{FF2B5EF4-FFF2-40B4-BE49-F238E27FC236}">
                  <a16:creationId xmlns:a16="http://schemas.microsoft.com/office/drawing/2014/main" id="{40C67D01-A309-40DC-BB63-B42EC6E3FFAD}"/>
                </a:ext>
              </a:extLst>
            </p:cNvPr>
            <p:cNvSpPr/>
            <p:nvPr/>
          </p:nvSpPr>
          <p:spPr>
            <a:xfrm>
              <a:off x="2934009" y="1583054"/>
              <a:ext cx="47432" cy="623982"/>
            </a:xfrm>
            <a:custGeom>
              <a:avLst/>
              <a:gdLst/>
              <a:ahLst/>
              <a:cxnLst/>
              <a:rect l="l" t="t" r="r" b="b"/>
              <a:pathLst>
                <a:path w="47432" h="623982" extrusionOk="0">
                  <a:moveTo>
                    <a:pt x="0" y="0"/>
                  </a:moveTo>
                  <a:lnTo>
                    <a:pt x="47433" y="0"/>
                  </a:lnTo>
                  <a:lnTo>
                    <a:pt x="47433" y="623983"/>
                  </a:lnTo>
                  <a:lnTo>
                    <a:pt x="0" y="62398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35" name="Google Shape;430;p15">
              <a:extLst>
                <a:ext uri="{FF2B5EF4-FFF2-40B4-BE49-F238E27FC236}">
                  <a16:creationId xmlns:a16="http://schemas.microsoft.com/office/drawing/2014/main" id="{18654AC9-EA1D-4F41-AE85-EA033C5303F9}"/>
                </a:ext>
              </a:extLst>
            </p:cNvPr>
            <p:cNvGrpSpPr/>
            <p:nvPr/>
          </p:nvGrpSpPr>
          <p:grpSpPr>
            <a:xfrm>
              <a:off x="4031991" y="117217"/>
              <a:ext cx="2889294" cy="3901794"/>
              <a:chOff x="5533368" y="1047716"/>
              <a:chExt cx="2889297" cy="3901793"/>
            </a:xfrm>
          </p:grpSpPr>
          <p:sp>
            <p:nvSpPr>
              <p:cNvPr id="279" name="Google Shape;431;p15">
                <a:extLst>
                  <a:ext uri="{FF2B5EF4-FFF2-40B4-BE49-F238E27FC236}">
                    <a16:creationId xmlns:a16="http://schemas.microsoft.com/office/drawing/2014/main" id="{2E8DA97D-7419-42E8-9037-EE443B5CC8F5}"/>
                  </a:ext>
                </a:extLst>
              </p:cNvPr>
              <p:cNvSpPr/>
              <p:nvPr/>
            </p:nvSpPr>
            <p:spPr>
              <a:xfrm>
                <a:off x="6153722" y="4072604"/>
                <a:ext cx="1090544" cy="630910"/>
              </a:xfrm>
              <a:custGeom>
                <a:avLst/>
                <a:gdLst/>
                <a:ahLst/>
                <a:cxnLst/>
                <a:rect l="l" t="t" r="r" b="b"/>
                <a:pathLst>
                  <a:path w="1090544" h="630910" extrusionOk="0">
                    <a:moveTo>
                      <a:pt x="578197" y="615410"/>
                    </a:moveTo>
                    <a:lnTo>
                      <a:pt x="26877" y="296418"/>
                    </a:lnTo>
                    <a:cubicBezTo>
                      <a:pt x="-12951" y="273367"/>
                      <a:pt x="-7913" y="233172"/>
                      <a:pt x="37998" y="206597"/>
                    </a:cubicBezTo>
                    <a:lnTo>
                      <a:pt x="395216" y="0"/>
                    </a:lnTo>
                    <a:lnTo>
                      <a:pt x="1090545" y="402241"/>
                    </a:lnTo>
                    <a:lnTo>
                      <a:pt x="733327" y="608933"/>
                    </a:lnTo>
                    <a:cubicBezTo>
                      <a:pt x="687320" y="635508"/>
                      <a:pt x="617930" y="638365"/>
                      <a:pt x="578197" y="61541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432;p15">
                <a:extLst>
                  <a:ext uri="{FF2B5EF4-FFF2-40B4-BE49-F238E27FC236}">
                    <a16:creationId xmlns:a16="http://schemas.microsoft.com/office/drawing/2014/main" id="{CD38C48A-B613-40D5-9072-045AAE869EBE}"/>
                  </a:ext>
                </a:extLst>
              </p:cNvPr>
              <p:cNvSpPr/>
              <p:nvPr/>
            </p:nvSpPr>
            <p:spPr>
              <a:xfrm>
                <a:off x="6193969" y="4048886"/>
                <a:ext cx="1090601" cy="630901"/>
              </a:xfrm>
              <a:custGeom>
                <a:avLst/>
                <a:gdLst/>
                <a:ahLst/>
                <a:cxnLst/>
                <a:rect l="l" t="t" r="r" b="b"/>
                <a:pathLst>
                  <a:path w="1090601" h="630901" extrusionOk="0">
                    <a:moveTo>
                      <a:pt x="578158" y="615410"/>
                    </a:moveTo>
                    <a:lnTo>
                      <a:pt x="26838" y="296323"/>
                    </a:lnTo>
                    <a:cubicBezTo>
                      <a:pt x="-12895" y="273368"/>
                      <a:pt x="-7952" y="233172"/>
                      <a:pt x="37960" y="206597"/>
                    </a:cubicBezTo>
                    <a:lnTo>
                      <a:pt x="395272" y="0"/>
                    </a:lnTo>
                    <a:lnTo>
                      <a:pt x="1090601" y="402241"/>
                    </a:lnTo>
                    <a:lnTo>
                      <a:pt x="733764" y="608838"/>
                    </a:lnTo>
                    <a:cubicBezTo>
                      <a:pt x="687377" y="635508"/>
                      <a:pt x="617891" y="638366"/>
                      <a:pt x="578158" y="6154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433;p15">
                <a:extLst>
                  <a:ext uri="{FF2B5EF4-FFF2-40B4-BE49-F238E27FC236}">
                    <a16:creationId xmlns:a16="http://schemas.microsoft.com/office/drawing/2014/main" id="{C84F51D6-D37D-4B00-A487-4D43EA38B083}"/>
                  </a:ext>
                </a:extLst>
              </p:cNvPr>
              <p:cNvSpPr/>
              <p:nvPr/>
            </p:nvSpPr>
            <p:spPr>
              <a:xfrm>
                <a:off x="7252346" y="4430077"/>
                <a:ext cx="32128" cy="21050"/>
              </a:xfrm>
              <a:custGeom>
                <a:avLst/>
                <a:gdLst/>
                <a:ahLst/>
                <a:cxnLst/>
                <a:rect l="l" t="t" r="r" b="b"/>
                <a:pathLst>
                  <a:path w="32128" h="21050" extrusionOk="0">
                    <a:moveTo>
                      <a:pt x="32129" y="21050"/>
                    </a:moveTo>
                    <a:lnTo>
                      <a:pt x="32129" y="0"/>
                    </a:lnTo>
                    <a:lnTo>
                      <a:pt x="0" y="18574"/>
                    </a:lnTo>
                    <a:lnTo>
                      <a:pt x="32129" y="2105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434;p15">
                <a:extLst>
                  <a:ext uri="{FF2B5EF4-FFF2-40B4-BE49-F238E27FC236}">
                    <a16:creationId xmlns:a16="http://schemas.microsoft.com/office/drawing/2014/main" id="{9706354F-7E08-42B7-AAA0-A1CA28709082}"/>
                  </a:ext>
                </a:extLst>
              </p:cNvPr>
              <p:cNvSpPr/>
              <p:nvPr/>
            </p:nvSpPr>
            <p:spPr>
              <a:xfrm>
                <a:off x="6193906" y="4285773"/>
                <a:ext cx="32984" cy="21431"/>
              </a:xfrm>
              <a:custGeom>
                <a:avLst/>
                <a:gdLst/>
                <a:ahLst/>
                <a:cxnLst/>
                <a:rect l="l" t="t" r="r" b="b"/>
                <a:pathLst>
                  <a:path w="32984" h="21431" extrusionOk="0">
                    <a:moveTo>
                      <a:pt x="0" y="21431"/>
                    </a:moveTo>
                    <a:lnTo>
                      <a:pt x="0" y="0"/>
                    </a:lnTo>
                    <a:lnTo>
                      <a:pt x="32984" y="13716"/>
                    </a:lnTo>
                    <a:lnTo>
                      <a:pt x="0" y="21431"/>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 name="Google Shape;435;p15">
                <a:extLst>
                  <a:ext uri="{FF2B5EF4-FFF2-40B4-BE49-F238E27FC236}">
                    <a16:creationId xmlns:a16="http://schemas.microsoft.com/office/drawing/2014/main" id="{094EB3E2-1A81-4148-9CBB-6EA341999BE4}"/>
                  </a:ext>
                </a:extLst>
              </p:cNvPr>
              <p:cNvSpPr/>
              <p:nvPr/>
            </p:nvSpPr>
            <p:spPr>
              <a:xfrm>
                <a:off x="6193969" y="4027741"/>
                <a:ext cx="1090601" cy="630949"/>
              </a:xfrm>
              <a:custGeom>
                <a:avLst/>
                <a:gdLst/>
                <a:ahLst/>
                <a:cxnLst/>
                <a:rect l="l" t="t" r="r" b="b"/>
                <a:pathLst>
                  <a:path w="1090601" h="630949" extrusionOk="0">
                    <a:moveTo>
                      <a:pt x="578158" y="615410"/>
                    </a:moveTo>
                    <a:lnTo>
                      <a:pt x="26838" y="296418"/>
                    </a:lnTo>
                    <a:cubicBezTo>
                      <a:pt x="-12895" y="273368"/>
                      <a:pt x="-7952" y="233267"/>
                      <a:pt x="37960" y="206693"/>
                    </a:cubicBezTo>
                    <a:lnTo>
                      <a:pt x="395272" y="0"/>
                    </a:lnTo>
                    <a:lnTo>
                      <a:pt x="1090601" y="402336"/>
                    </a:lnTo>
                    <a:lnTo>
                      <a:pt x="733764" y="608934"/>
                    </a:lnTo>
                    <a:cubicBezTo>
                      <a:pt x="687377" y="635508"/>
                      <a:pt x="617891" y="638461"/>
                      <a:pt x="578158" y="615410"/>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 name="Google Shape;436;p15">
                <a:extLst>
                  <a:ext uri="{FF2B5EF4-FFF2-40B4-BE49-F238E27FC236}">
                    <a16:creationId xmlns:a16="http://schemas.microsoft.com/office/drawing/2014/main" id="{8DE78364-DEC1-48BE-83C5-696AAA221963}"/>
                  </a:ext>
                </a:extLst>
              </p:cNvPr>
              <p:cNvSpPr/>
              <p:nvPr/>
            </p:nvSpPr>
            <p:spPr>
              <a:xfrm>
                <a:off x="6504927" y="3742563"/>
                <a:ext cx="779547" cy="687514"/>
              </a:xfrm>
              <a:custGeom>
                <a:avLst/>
                <a:gdLst/>
                <a:ahLst/>
                <a:cxnLst/>
                <a:rect l="l" t="t" r="r" b="b"/>
                <a:pathLst>
                  <a:path w="779547" h="687514" extrusionOk="0">
                    <a:moveTo>
                      <a:pt x="86025" y="286131"/>
                    </a:moveTo>
                    <a:lnTo>
                      <a:pt x="0" y="0"/>
                    </a:lnTo>
                    <a:lnTo>
                      <a:pt x="702933" y="404050"/>
                    </a:lnTo>
                    <a:lnTo>
                      <a:pt x="779548" y="687514"/>
                    </a:lnTo>
                    <a:lnTo>
                      <a:pt x="86025" y="2861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437;p15">
                <a:extLst>
                  <a:ext uri="{FF2B5EF4-FFF2-40B4-BE49-F238E27FC236}">
                    <a16:creationId xmlns:a16="http://schemas.microsoft.com/office/drawing/2014/main" id="{98B90F24-BC8A-4EDB-8575-F15FBBF0A797}"/>
                  </a:ext>
                </a:extLst>
              </p:cNvPr>
              <p:cNvSpPr/>
              <p:nvPr/>
            </p:nvSpPr>
            <p:spPr>
              <a:xfrm>
                <a:off x="7254152" y="4405788"/>
                <a:ext cx="30322" cy="36004"/>
              </a:xfrm>
              <a:custGeom>
                <a:avLst/>
                <a:gdLst/>
                <a:ahLst/>
                <a:cxnLst/>
                <a:rect l="l" t="t" r="r" b="b"/>
                <a:pathLst>
                  <a:path w="30322" h="36004" extrusionOk="0">
                    <a:moveTo>
                      <a:pt x="9981" y="36004"/>
                    </a:moveTo>
                    <a:lnTo>
                      <a:pt x="30323" y="24289"/>
                    </a:lnTo>
                    <a:lnTo>
                      <a:pt x="0" y="0"/>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438;p15">
                <a:extLst>
                  <a:ext uri="{FF2B5EF4-FFF2-40B4-BE49-F238E27FC236}">
                    <a16:creationId xmlns:a16="http://schemas.microsoft.com/office/drawing/2014/main" id="{F35C921D-CEAE-4C91-9B53-8D0EA5F03F74}"/>
                  </a:ext>
                </a:extLst>
              </p:cNvPr>
              <p:cNvSpPr/>
              <p:nvPr/>
            </p:nvSpPr>
            <p:spPr>
              <a:xfrm>
                <a:off x="6482779" y="3753326"/>
                <a:ext cx="781258" cy="688466"/>
              </a:xfrm>
              <a:custGeom>
                <a:avLst/>
                <a:gdLst/>
                <a:ahLst/>
                <a:cxnLst/>
                <a:rect l="l" t="t" r="r" b="b"/>
                <a:pathLst>
                  <a:path w="781258" h="688466" extrusionOk="0">
                    <a:moveTo>
                      <a:pt x="86025" y="286131"/>
                    </a:moveTo>
                    <a:lnTo>
                      <a:pt x="0" y="0"/>
                    </a:lnTo>
                    <a:lnTo>
                      <a:pt x="702933" y="404051"/>
                    </a:lnTo>
                    <a:lnTo>
                      <a:pt x="781259" y="688467"/>
                    </a:lnTo>
                    <a:lnTo>
                      <a:pt x="86025" y="286131"/>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439;p15">
                <a:extLst>
                  <a:ext uri="{FF2B5EF4-FFF2-40B4-BE49-F238E27FC236}">
                    <a16:creationId xmlns:a16="http://schemas.microsoft.com/office/drawing/2014/main" id="{C595E432-085C-4833-A133-4C8B15192952}"/>
                  </a:ext>
                </a:extLst>
              </p:cNvPr>
              <p:cNvSpPr/>
              <p:nvPr/>
            </p:nvSpPr>
            <p:spPr>
              <a:xfrm>
                <a:off x="5563120" y="1047716"/>
                <a:ext cx="2859545" cy="3884751"/>
              </a:xfrm>
              <a:custGeom>
                <a:avLst/>
                <a:gdLst/>
                <a:ahLst/>
                <a:cxnLst/>
                <a:rect l="l" t="t" r="r" b="b"/>
                <a:pathLst>
                  <a:path w="2859545" h="3884751" extrusionOk="0">
                    <a:moveTo>
                      <a:pt x="2790441" y="3876709"/>
                    </a:moveTo>
                    <a:lnTo>
                      <a:pt x="69105" y="2302131"/>
                    </a:lnTo>
                    <a:cubicBezTo>
                      <a:pt x="31083" y="2280033"/>
                      <a:pt x="0" y="2220787"/>
                      <a:pt x="0" y="2169829"/>
                    </a:cubicBezTo>
                    <a:lnTo>
                      <a:pt x="0" y="60708"/>
                    </a:lnTo>
                    <a:cubicBezTo>
                      <a:pt x="0" y="9654"/>
                      <a:pt x="30988" y="-13778"/>
                      <a:pt x="69105" y="8320"/>
                    </a:cubicBezTo>
                    <a:lnTo>
                      <a:pt x="2790441" y="1582517"/>
                    </a:lnTo>
                    <a:cubicBezTo>
                      <a:pt x="2828463" y="1604615"/>
                      <a:pt x="2859546" y="1663861"/>
                      <a:pt x="2859546" y="1714819"/>
                    </a:cubicBezTo>
                    <a:lnTo>
                      <a:pt x="2859546" y="3823940"/>
                    </a:lnTo>
                    <a:cubicBezTo>
                      <a:pt x="2859261" y="3874899"/>
                      <a:pt x="2828463" y="3898330"/>
                      <a:pt x="2790441" y="3876709"/>
                    </a:cubicBez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 name="Google Shape;440;p15">
                <a:extLst>
                  <a:ext uri="{FF2B5EF4-FFF2-40B4-BE49-F238E27FC236}">
                    <a16:creationId xmlns:a16="http://schemas.microsoft.com/office/drawing/2014/main" id="{4DBC6160-06B5-49B9-8087-0E39516D47F9}"/>
                  </a:ext>
                </a:extLst>
              </p:cNvPr>
              <p:cNvSpPr/>
              <p:nvPr/>
            </p:nvSpPr>
            <p:spPr>
              <a:xfrm>
                <a:off x="8367249" y="4838795"/>
                <a:ext cx="30132" cy="106965"/>
              </a:xfrm>
              <a:custGeom>
                <a:avLst/>
                <a:gdLst/>
                <a:ahLst/>
                <a:cxnLst/>
                <a:rect l="l" t="t" r="r" b="b"/>
                <a:pathLst>
                  <a:path w="30132" h="106965" extrusionOk="0">
                    <a:moveTo>
                      <a:pt x="0" y="106966"/>
                    </a:moveTo>
                    <a:lnTo>
                      <a:pt x="30132" y="89535"/>
                    </a:lnTo>
                    <a:lnTo>
                      <a:pt x="17110" y="0"/>
                    </a:lnTo>
                    <a:lnTo>
                      <a:pt x="0" y="106966"/>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 name="Google Shape;441;p15">
                <a:extLst>
                  <a:ext uri="{FF2B5EF4-FFF2-40B4-BE49-F238E27FC236}">
                    <a16:creationId xmlns:a16="http://schemas.microsoft.com/office/drawing/2014/main" id="{AA78925F-5C27-4517-B35C-280DC264B22F}"/>
                  </a:ext>
                </a:extLst>
              </p:cNvPr>
              <p:cNvSpPr/>
              <p:nvPr/>
            </p:nvSpPr>
            <p:spPr>
              <a:xfrm>
                <a:off x="5558272" y="1051845"/>
                <a:ext cx="72337" cy="31155"/>
              </a:xfrm>
              <a:custGeom>
                <a:avLst/>
                <a:gdLst/>
                <a:ahLst/>
                <a:cxnLst/>
                <a:rect l="l" t="t" r="r" b="b"/>
                <a:pathLst>
                  <a:path w="72337" h="31155" extrusionOk="0">
                    <a:moveTo>
                      <a:pt x="0" y="17240"/>
                    </a:moveTo>
                    <a:lnTo>
                      <a:pt x="29657" y="0"/>
                    </a:lnTo>
                    <a:lnTo>
                      <a:pt x="72337" y="24479"/>
                    </a:lnTo>
                    <a:cubicBezTo>
                      <a:pt x="72337" y="24479"/>
                      <a:pt x="26901" y="31433"/>
                      <a:pt x="25760" y="31147"/>
                    </a:cubicBezTo>
                    <a:cubicBezTo>
                      <a:pt x="24619" y="30861"/>
                      <a:pt x="0" y="17240"/>
                      <a:pt x="0" y="1724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 name="Google Shape;442;p15">
                <a:extLst>
                  <a:ext uri="{FF2B5EF4-FFF2-40B4-BE49-F238E27FC236}">
                    <a16:creationId xmlns:a16="http://schemas.microsoft.com/office/drawing/2014/main" id="{B3B1C2EF-B9F1-4E34-B0DD-951504A66AC2}"/>
                  </a:ext>
                </a:extLst>
              </p:cNvPr>
              <p:cNvSpPr/>
              <p:nvPr/>
            </p:nvSpPr>
            <p:spPr>
              <a:xfrm>
                <a:off x="5538216" y="1062192"/>
                <a:ext cx="2859165" cy="3884558"/>
              </a:xfrm>
              <a:custGeom>
                <a:avLst/>
                <a:gdLst/>
                <a:ahLst/>
                <a:cxnLst/>
                <a:rect l="l" t="t" r="r" b="b"/>
                <a:pathLst>
                  <a:path w="2859165" h="3884558" extrusionOk="0">
                    <a:moveTo>
                      <a:pt x="2790061" y="3876234"/>
                    </a:moveTo>
                    <a:lnTo>
                      <a:pt x="69105" y="2302037"/>
                    </a:lnTo>
                    <a:cubicBezTo>
                      <a:pt x="31083" y="2279939"/>
                      <a:pt x="0" y="2220789"/>
                      <a:pt x="0" y="2169735"/>
                    </a:cubicBezTo>
                    <a:lnTo>
                      <a:pt x="0" y="60614"/>
                    </a:lnTo>
                    <a:cubicBezTo>
                      <a:pt x="0" y="9655"/>
                      <a:pt x="30893" y="-13776"/>
                      <a:pt x="69105" y="8322"/>
                    </a:cubicBezTo>
                    <a:lnTo>
                      <a:pt x="2790061" y="1582519"/>
                    </a:lnTo>
                    <a:cubicBezTo>
                      <a:pt x="2828083" y="1604617"/>
                      <a:pt x="2859166" y="1663862"/>
                      <a:pt x="2859166" y="1714821"/>
                    </a:cubicBezTo>
                    <a:lnTo>
                      <a:pt x="2859166" y="3824132"/>
                    </a:lnTo>
                    <a:cubicBezTo>
                      <a:pt x="2859166" y="3874900"/>
                      <a:pt x="2828273" y="3898332"/>
                      <a:pt x="2790061" y="3876234"/>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 name="Google Shape;443;p15">
                <a:extLst>
                  <a:ext uri="{FF2B5EF4-FFF2-40B4-BE49-F238E27FC236}">
                    <a16:creationId xmlns:a16="http://schemas.microsoft.com/office/drawing/2014/main" id="{6F45B53C-C01E-49D7-95AB-41B29BCD7771}"/>
                  </a:ext>
                </a:extLst>
              </p:cNvPr>
              <p:cNvSpPr/>
              <p:nvPr/>
            </p:nvSpPr>
            <p:spPr>
              <a:xfrm>
                <a:off x="5533368" y="1064955"/>
                <a:ext cx="2859260" cy="3884554"/>
              </a:xfrm>
              <a:custGeom>
                <a:avLst/>
                <a:gdLst/>
                <a:ahLst/>
                <a:cxnLst/>
                <a:rect l="l" t="t" r="r" b="b"/>
                <a:pathLst>
                  <a:path w="2859260" h="3884554" extrusionOk="0">
                    <a:moveTo>
                      <a:pt x="2790156" y="3876234"/>
                    </a:moveTo>
                    <a:lnTo>
                      <a:pt x="69105" y="2302037"/>
                    </a:lnTo>
                    <a:cubicBezTo>
                      <a:pt x="31083" y="2279939"/>
                      <a:pt x="0" y="2220694"/>
                      <a:pt x="0" y="2169735"/>
                    </a:cubicBezTo>
                    <a:lnTo>
                      <a:pt x="0" y="60614"/>
                    </a:lnTo>
                    <a:cubicBezTo>
                      <a:pt x="0" y="9655"/>
                      <a:pt x="30988" y="-13776"/>
                      <a:pt x="69105" y="8322"/>
                    </a:cubicBezTo>
                    <a:lnTo>
                      <a:pt x="2790156" y="1582995"/>
                    </a:lnTo>
                    <a:cubicBezTo>
                      <a:pt x="2828178" y="1604998"/>
                      <a:pt x="2859261" y="1664243"/>
                      <a:pt x="2859261" y="1715297"/>
                    </a:cubicBezTo>
                    <a:lnTo>
                      <a:pt x="2859261" y="3823847"/>
                    </a:lnTo>
                    <a:cubicBezTo>
                      <a:pt x="2859261" y="3874900"/>
                      <a:pt x="2828273" y="3898332"/>
                      <a:pt x="2790156" y="38762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 name="Google Shape;444;p15">
                <a:extLst>
                  <a:ext uri="{FF2B5EF4-FFF2-40B4-BE49-F238E27FC236}">
                    <a16:creationId xmlns:a16="http://schemas.microsoft.com/office/drawing/2014/main" id="{E50DD31E-20BE-4A20-AD42-F24DD66D2022}"/>
                  </a:ext>
                </a:extLst>
              </p:cNvPr>
              <p:cNvSpPr/>
              <p:nvPr/>
            </p:nvSpPr>
            <p:spPr>
              <a:xfrm>
                <a:off x="5568443" y="1110406"/>
                <a:ext cx="2788159" cy="3702480"/>
              </a:xfrm>
              <a:custGeom>
                <a:avLst/>
                <a:gdLst/>
                <a:ahLst/>
                <a:cxnLst/>
                <a:rect l="l" t="t" r="r" b="b"/>
                <a:pathLst>
                  <a:path w="2788159" h="3702480" extrusionOk="0">
                    <a:moveTo>
                      <a:pt x="2786734" y="3702481"/>
                    </a:moveTo>
                    <a:lnTo>
                      <a:pt x="0" y="2089993"/>
                    </a:lnTo>
                    <a:lnTo>
                      <a:pt x="951" y="23640"/>
                    </a:lnTo>
                    <a:cubicBezTo>
                      <a:pt x="951" y="2494"/>
                      <a:pt x="15779" y="-6078"/>
                      <a:pt x="34030" y="4590"/>
                    </a:cubicBezTo>
                    <a:lnTo>
                      <a:pt x="2755080" y="1578691"/>
                    </a:lnTo>
                    <a:cubicBezTo>
                      <a:pt x="2774529" y="1591407"/>
                      <a:pt x="2786800" y="1612610"/>
                      <a:pt x="2788160" y="163584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 name="Google Shape;445;p15">
                <a:extLst>
                  <a:ext uri="{FF2B5EF4-FFF2-40B4-BE49-F238E27FC236}">
                    <a16:creationId xmlns:a16="http://schemas.microsoft.com/office/drawing/2014/main" id="{9CFBFB56-079E-430A-AB94-5146A7137411}"/>
                  </a:ext>
                </a:extLst>
              </p:cNvPr>
              <p:cNvSpPr/>
              <p:nvPr/>
            </p:nvSpPr>
            <p:spPr>
              <a:xfrm>
                <a:off x="5762166" y="1403396"/>
                <a:ext cx="919754" cy="618313"/>
              </a:xfrm>
              <a:custGeom>
                <a:avLst/>
                <a:gdLst/>
                <a:ahLst/>
                <a:cxnLst/>
                <a:rect l="l" t="t" r="r" b="b"/>
                <a:pathLst>
                  <a:path w="919754" h="618313" extrusionOk="0">
                    <a:moveTo>
                      <a:pt x="906256" y="616665"/>
                    </a:moveTo>
                    <a:lnTo>
                      <a:pt x="13498" y="100220"/>
                    </a:lnTo>
                    <a:cubicBezTo>
                      <a:pt x="5142" y="94185"/>
                      <a:pt x="133" y="84538"/>
                      <a:pt x="0" y="74217"/>
                    </a:cubicBezTo>
                    <a:lnTo>
                      <a:pt x="0" y="11828"/>
                    </a:lnTo>
                    <a:cubicBezTo>
                      <a:pt x="0" y="2303"/>
                      <a:pt x="5988" y="-2745"/>
                      <a:pt x="13498" y="1541"/>
                    </a:cubicBezTo>
                    <a:lnTo>
                      <a:pt x="906256" y="517986"/>
                    </a:lnTo>
                    <a:cubicBezTo>
                      <a:pt x="914574" y="524052"/>
                      <a:pt x="919574" y="533680"/>
                      <a:pt x="919754" y="543990"/>
                    </a:cubicBezTo>
                    <a:lnTo>
                      <a:pt x="919754" y="606378"/>
                    </a:lnTo>
                    <a:cubicBezTo>
                      <a:pt x="919754" y="616380"/>
                      <a:pt x="913671" y="621047"/>
                      <a:pt x="906256" y="616665"/>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4" name="Google Shape;446;p15">
                <a:extLst>
                  <a:ext uri="{FF2B5EF4-FFF2-40B4-BE49-F238E27FC236}">
                    <a16:creationId xmlns:a16="http://schemas.microsoft.com/office/drawing/2014/main" id="{A8C4375C-2694-448F-8218-411BC3648F7F}"/>
                  </a:ext>
                </a:extLst>
              </p:cNvPr>
              <p:cNvSpPr/>
              <p:nvPr/>
            </p:nvSpPr>
            <p:spPr>
              <a:xfrm>
                <a:off x="5766158" y="1584712"/>
                <a:ext cx="686298" cy="451951"/>
              </a:xfrm>
              <a:custGeom>
                <a:avLst/>
                <a:gdLst/>
                <a:ahLst/>
                <a:cxnLst/>
                <a:rect l="l" t="t" r="r" b="b"/>
                <a:pathLst>
                  <a:path w="686298" h="451951" extrusionOk="0">
                    <a:moveTo>
                      <a:pt x="672991" y="450304"/>
                    </a:moveTo>
                    <a:lnTo>
                      <a:pt x="13593" y="68827"/>
                    </a:lnTo>
                    <a:cubicBezTo>
                      <a:pt x="5199" y="62853"/>
                      <a:pt x="152" y="53231"/>
                      <a:pt x="0" y="42919"/>
                    </a:cubicBezTo>
                    <a:lnTo>
                      <a:pt x="0" y="11868"/>
                    </a:lnTo>
                    <a:cubicBezTo>
                      <a:pt x="0" y="2343"/>
                      <a:pt x="6084" y="-2801"/>
                      <a:pt x="13593" y="1581"/>
                    </a:cubicBezTo>
                    <a:lnTo>
                      <a:pt x="672991" y="383057"/>
                    </a:lnTo>
                    <a:cubicBezTo>
                      <a:pt x="681261" y="389103"/>
                      <a:pt x="686194" y="398708"/>
                      <a:pt x="686299" y="408965"/>
                    </a:cubicBezTo>
                    <a:lnTo>
                      <a:pt x="686299" y="440017"/>
                    </a:lnTo>
                    <a:cubicBezTo>
                      <a:pt x="686299" y="450018"/>
                      <a:pt x="680405" y="454685"/>
                      <a:pt x="672991" y="45030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5" name="Google Shape;447;p15">
                <a:extLst>
                  <a:ext uri="{FF2B5EF4-FFF2-40B4-BE49-F238E27FC236}">
                    <a16:creationId xmlns:a16="http://schemas.microsoft.com/office/drawing/2014/main" id="{32F6CA06-6D75-4A53-B69E-FBF74703D42E}"/>
                  </a:ext>
                </a:extLst>
              </p:cNvPr>
              <p:cNvSpPr/>
              <p:nvPr/>
            </p:nvSpPr>
            <p:spPr>
              <a:xfrm>
                <a:off x="5766158" y="1702632"/>
                <a:ext cx="686488" cy="451759"/>
              </a:xfrm>
              <a:custGeom>
                <a:avLst/>
                <a:gdLst/>
                <a:ahLst/>
                <a:cxnLst/>
                <a:rect l="l" t="t" r="r" b="b"/>
                <a:pathLst>
                  <a:path w="686488" h="451759" extrusionOk="0">
                    <a:moveTo>
                      <a:pt x="672991" y="450018"/>
                    </a:moveTo>
                    <a:lnTo>
                      <a:pt x="13593" y="69018"/>
                    </a:lnTo>
                    <a:cubicBezTo>
                      <a:pt x="5199" y="63044"/>
                      <a:pt x="152" y="53422"/>
                      <a:pt x="0" y="43110"/>
                    </a:cubicBezTo>
                    <a:lnTo>
                      <a:pt x="0" y="11868"/>
                    </a:lnTo>
                    <a:cubicBezTo>
                      <a:pt x="0" y="2343"/>
                      <a:pt x="6084" y="-2801"/>
                      <a:pt x="13593" y="1581"/>
                    </a:cubicBezTo>
                    <a:lnTo>
                      <a:pt x="672991" y="383343"/>
                    </a:lnTo>
                    <a:cubicBezTo>
                      <a:pt x="681337" y="389344"/>
                      <a:pt x="686337" y="398964"/>
                      <a:pt x="686489" y="409251"/>
                    </a:cubicBezTo>
                    <a:lnTo>
                      <a:pt x="686489" y="440302"/>
                    </a:lnTo>
                    <a:cubicBezTo>
                      <a:pt x="686299" y="450018"/>
                      <a:pt x="680405" y="454495"/>
                      <a:pt x="672991" y="45001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6" name="Google Shape;448;p15">
                <a:extLst>
                  <a:ext uri="{FF2B5EF4-FFF2-40B4-BE49-F238E27FC236}">
                    <a16:creationId xmlns:a16="http://schemas.microsoft.com/office/drawing/2014/main" id="{9AB25E1D-0717-4EF5-9212-9358E37186F5}"/>
                  </a:ext>
                </a:extLst>
              </p:cNvPr>
              <p:cNvSpPr/>
              <p:nvPr/>
            </p:nvSpPr>
            <p:spPr>
              <a:xfrm>
                <a:off x="5766158" y="1820170"/>
                <a:ext cx="562156" cy="379997"/>
              </a:xfrm>
              <a:custGeom>
                <a:avLst/>
                <a:gdLst/>
                <a:ahLst/>
                <a:cxnLst/>
                <a:rect l="l" t="t" r="r" b="b"/>
                <a:pathLst>
                  <a:path w="562156" h="379997" extrusionOk="0">
                    <a:moveTo>
                      <a:pt x="548564" y="378390"/>
                    </a:moveTo>
                    <a:lnTo>
                      <a:pt x="13593" y="68827"/>
                    </a:lnTo>
                    <a:cubicBezTo>
                      <a:pt x="5199" y="62853"/>
                      <a:pt x="152" y="53231"/>
                      <a:pt x="0" y="42919"/>
                    </a:cubicBezTo>
                    <a:lnTo>
                      <a:pt x="0" y="11868"/>
                    </a:lnTo>
                    <a:cubicBezTo>
                      <a:pt x="0" y="2343"/>
                      <a:pt x="6084" y="-2801"/>
                      <a:pt x="13593" y="1581"/>
                    </a:cubicBezTo>
                    <a:lnTo>
                      <a:pt x="548564" y="311048"/>
                    </a:lnTo>
                    <a:cubicBezTo>
                      <a:pt x="556948" y="317077"/>
                      <a:pt x="561985" y="326717"/>
                      <a:pt x="562157" y="337051"/>
                    </a:cubicBezTo>
                    <a:lnTo>
                      <a:pt x="562157" y="368103"/>
                    </a:lnTo>
                    <a:cubicBezTo>
                      <a:pt x="562157" y="378104"/>
                      <a:pt x="556073" y="382676"/>
                      <a:pt x="548564" y="37839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7" name="Google Shape;449;p15">
                <a:extLst>
                  <a:ext uri="{FF2B5EF4-FFF2-40B4-BE49-F238E27FC236}">
                    <a16:creationId xmlns:a16="http://schemas.microsoft.com/office/drawing/2014/main" id="{65C35D97-E038-4462-87DB-73E9F37D8E48}"/>
                  </a:ext>
                </a:extLst>
              </p:cNvPr>
              <p:cNvSpPr/>
              <p:nvPr/>
            </p:nvSpPr>
            <p:spPr>
              <a:xfrm>
                <a:off x="5762166" y="2639293"/>
                <a:ext cx="919754" cy="618340"/>
              </a:xfrm>
              <a:custGeom>
                <a:avLst/>
                <a:gdLst/>
                <a:ahLst/>
                <a:cxnLst/>
                <a:rect l="l" t="t" r="r" b="b"/>
                <a:pathLst>
                  <a:path w="919754" h="618340" extrusionOk="0">
                    <a:moveTo>
                      <a:pt x="906256" y="616732"/>
                    </a:moveTo>
                    <a:lnTo>
                      <a:pt x="13498" y="100287"/>
                    </a:lnTo>
                    <a:cubicBezTo>
                      <a:pt x="5142" y="94248"/>
                      <a:pt x="133" y="84609"/>
                      <a:pt x="0" y="74284"/>
                    </a:cubicBezTo>
                    <a:lnTo>
                      <a:pt x="0" y="11895"/>
                    </a:lnTo>
                    <a:cubicBezTo>
                      <a:pt x="0" y="1894"/>
                      <a:pt x="5988" y="-2678"/>
                      <a:pt x="13498" y="1608"/>
                    </a:cubicBezTo>
                    <a:lnTo>
                      <a:pt x="906256" y="518053"/>
                    </a:lnTo>
                    <a:cubicBezTo>
                      <a:pt x="914574" y="524121"/>
                      <a:pt x="919574" y="533751"/>
                      <a:pt x="919754" y="544057"/>
                    </a:cubicBezTo>
                    <a:lnTo>
                      <a:pt x="919754" y="606445"/>
                    </a:lnTo>
                    <a:cubicBezTo>
                      <a:pt x="919754" y="616447"/>
                      <a:pt x="913671" y="621019"/>
                      <a:pt x="906256" y="61673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8" name="Google Shape;450;p15">
                <a:extLst>
                  <a:ext uri="{FF2B5EF4-FFF2-40B4-BE49-F238E27FC236}">
                    <a16:creationId xmlns:a16="http://schemas.microsoft.com/office/drawing/2014/main" id="{F8C01B0B-193C-4F8E-8A36-77200B1FA6A3}"/>
                  </a:ext>
                </a:extLst>
              </p:cNvPr>
              <p:cNvSpPr/>
              <p:nvPr/>
            </p:nvSpPr>
            <p:spPr>
              <a:xfrm>
                <a:off x="5766158" y="2821069"/>
                <a:ext cx="686488" cy="451519"/>
              </a:xfrm>
              <a:custGeom>
                <a:avLst/>
                <a:gdLst/>
                <a:ahLst/>
                <a:cxnLst/>
                <a:rect l="l" t="t" r="r" b="b"/>
                <a:pathLst>
                  <a:path w="686488" h="451519" extrusionOk="0">
                    <a:moveTo>
                      <a:pt x="672991" y="449910"/>
                    </a:moveTo>
                    <a:lnTo>
                      <a:pt x="13593" y="68910"/>
                    </a:lnTo>
                    <a:cubicBezTo>
                      <a:pt x="5209" y="62881"/>
                      <a:pt x="171" y="53242"/>
                      <a:pt x="0" y="42907"/>
                    </a:cubicBezTo>
                    <a:lnTo>
                      <a:pt x="0" y="11856"/>
                    </a:lnTo>
                    <a:cubicBezTo>
                      <a:pt x="0" y="1854"/>
                      <a:pt x="6084" y="-2718"/>
                      <a:pt x="13593" y="1664"/>
                    </a:cubicBezTo>
                    <a:lnTo>
                      <a:pt x="672991" y="382664"/>
                    </a:lnTo>
                    <a:cubicBezTo>
                      <a:pt x="681308" y="388731"/>
                      <a:pt x="686308" y="398361"/>
                      <a:pt x="686489" y="408667"/>
                    </a:cubicBezTo>
                    <a:lnTo>
                      <a:pt x="686489" y="439719"/>
                    </a:lnTo>
                    <a:cubicBezTo>
                      <a:pt x="686299" y="449625"/>
                      <a:pt x="680405" y="454197"/>
                      <a:pt x="672991" y="44991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9" name="Google Shape;451;p15">
                <a:extLst>
                  <a:ext uri="{FF2B5EF4-FFF2-40B4-BE49-F238E27FC236}">
                    <a16:creationId xmlns:a16="http://schemas.microsoft.com/office/drawing/2014/main" id="{E14CD19D-CAA0-4319-AFCB-8DE76786D5FC}"/>
                  </a:ext>
                </a:extLst>
              </p:cNvPr>
              <p:cNvSpPr/>
              <p:nvPr/>
            </p:nvSpPr>
            <p:spPr>
              <a:xfrm>
                <a:off x="5766158" y="2938486"/>
                <a:ext cx="686488" cy="451826"/>
              </a:xfrm>
              <a:custGeom>
                <a:avLst/>
                <a:gdLst/>
                <a:ahLst/>
                <a:cxnLst/>
                <a:rect l="l" t="t" r="r" b="b"/>
                <a:pathLst>
                  <a:path w="686488" h="451826" extrusionOk="0">
                    <a:moveTo>
                      <a:pt x="672991" y="450223"/>
                    </a:moveTo>
                    <a:lnTo>
                      <a:pt x="13593" y="68747"/>
                    </a:lnTo>
                    <a:cubicBezTo>
                      <a:pt x="5228" y="62756"/>
                      <a:pt x="190" y="53145"/>
                      <a:pt x="0" y="42839"/>
                    </a:cubicBezTo>
                    <a:lnTo>
                      <a:pt x="0" y="11787"/>
                    </a:lnTo>
                    <a:cubicBezTo>
                      <a:pt x="0" y="2262"/>
                      <a:pt x="6084" y="-2786"/>
                      <a:pt x="13593" y="1595"/>
                    </a:cubicBezTo>
                    <a:lnTo>
                      <a:pt x="672991" y="382595"/>
                    </a:lnTo>
                    <a:cubicBezTo>
                      <a:pt x="681308" y="388663"/>
                      <a:pt x="686308" y="398293"/>
                      <a:pt x="686489" y="408599"/>
                    </a:cubicBezTo>
                    <a:lnTo>
                      <a:pt x="686489" y="439650"/>
                    </a:lnTo>
                    <a:cubicBezTo>
                      <a:pt x="686299" y="449937"/>
                      <a:pt x="680405" y="454509"/>
                      <a:pt x="672991" y="450223"/>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0" name="Google Shape;452;p15">
                <a:extLst>
                  <a:ext uri="{FF2B5EF4-FFF2-40B4-BE49-F238E27FC236}">
                    <a16:creationId xmlns:a16="http://schemas.microsoft.com/office/drawing/2014/main" id="{B6D0F68E-8788-4EE0-BDDC-9566E8E8A042}"/>
                  </a:ext>
                </a:extLst>
              </p:cNvPr>
              <p:cNvSpPr/>
              <p:nvPr/>
            </p:nvSpPr>
            <p:spPr>
              <a:xfrm>
                <a:off x="5766158" y="3056051"/>
                <a:ext cx="562156" cy="379920"/>
              </a:xfrm>
              <a:custGeom>
                <a:avLst/>
                <a:gdLst/>
                <a:ahLst/>
                <a:cxnLst/>
                <a:rect l="l" t="t" r="r" b="b"/>
                <a:pathLst>
                  <a:path w="562156" h="379920" extrusionOk="0">
                    <a:moveTo>
                      <a:pt x="548564" y="378378"/>
                    </a:moveTo>
                    <a:lnTo>
                      <a:pt x="13593" y="68910"/>
                    </a:lnTo>
                    <a:cubicBezTo>
                      <a:pt x="5199" y="62900"/>
                      <a:pt x="152" y="53242"/>
                      <a:pt x="0" y="42907"/>
                    </a:cubicBezTo>
                    <a:lnTo>
                      <a:pt x="0" y="11856"/>
                    </a:lnTo>
                    <a:cubicBezTo>
                      <a:pt x="0" y="1854"/>
                      <a:pt x="6084" y="-2718"/>
                      <a:pt x="13593" y="1664"/>
                    </a:cubicBezTo>
                    <a:lnTo>
                      <a:pt x="548564" y="311131"/>
                    </a:lnTo>
                    <a:cubicBezTo>
                      <a:pt x="556948" y="317161"/>
                      <a:pt x="561985" y="326800"/>
                      <a:pt x="562157" y="337134"/>
                    </a:cubicBezTo>
                    <a:lnTo>
                      <a:pt x="562157" y="368186"/>
                    </a:lnTo>
                    <a:cubicBezTo>
                      <a:pt x="562157" y="378187"/>
                      <a:pt x="556073" y="382473"/>
                      <a:pt x="548564" y="37837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1" name="Google Shape;453;p15">
                <a:extLst>
                  <a:ext uri="{FF2B5EF4-FFF2-40B4-BE49-F238E27FC236}">
                    <a16:creationId xmlns:a16="http://schemas.microsoft.com/office/drawing/2014/main" id="{5C802065-2B0A-4853-9B50-51B3A5086828}"/>
                  </a:ext>
                </a:extLst>
              </p:cNvPr>
              <p:cNvSpPr/>
              <p:nvPr/>
            </p:nvSpPr>
            <p:spPr>
              <a:xfrm>
                <a:off x="6897600" y="3332192"/>
                <a:ext cx="1250451" cy="1162368"/>
              </a:xfrm>
              <a:custGeom>
                <a:avLst/>
                <a:gdLst/>
                <a:ahLst/>
                <a:cxnLst/>
                <a:rect l="l" t="t" r="r" b="b"/>
                <a:pathLst>
                  <a:path w="1250451" h="1162368" extrusionOk="0">
                    <a:moveTo>
                      <a:pt x="9696" y="77186"/>
                    </a:moveTo>
                    <a:cubicBezTo>
                      <a:pt x="9696" y="77186"/>
                      <a:pt x="108173" y="160053"/>
                      <a:pt x="250376" y="46896"/>
                    </a:cubicBezTo>
                    <a:cubicBezTo>
                      <a:pt x="351895" y="-36543"/>
                      <a:pt x="442672" y="11082"/>
                      <a:pt x="493242" y="39657"/>
                    </a:cubicBezTo>
                    <a:cubicBezTo>
                      <a:pt x="543811" y="68232"/>
                      <a:pt x="616813" y="85758"/>
                      <a:pt x="755879" y="337409"/>
                    </a:cubicBezTo>
                    <a:cubicBezTo>
                      <a:pt x="755879" y="337409"/>
                      <a:pt x="801125" y="416276"/>
                      <a:pt x="875839" y="459519"/>
                    </a:cubicBezTo>
                    <a:cubicBezTo>
                      <a:pt x="950552" y="502763"/>
                      <a:pt x="986483" y="481617"/>
                      <a:pt x="1045227" y="392844"/>
                    </a:cubicBezTo>
                    <a:cubicBezTo>
                      <a:pt x="1103971" y="304071"/>
                      <a:pt x="1142469" y="205773"/>
                      <a:pt x="1250452" y="269972"/>
                    </a:cubicBezTo>
                    <a:lnTo>
                      <a:pt x="1250452" y="1162369"/>
                    </a:lnTo>
                    <a:lnTo>
                      <a:pt x="0" y="439707"/>
                    </a:lnTo>
                    <a:lnTo>
                      <a:pt x="0" y="71375"/>
                    </a:lnTo>
                    <a:close/>
                  </a:path>
                </a:pathLst>
              </a:custGeom>
              <a:solidFill>
                <a:srgbClr val="F5F6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2" name="Google Shape;454;p15">
                <a:extLst>
                  <a:ext uri="{FF2B5EF4-FFF2-40B4-BE49-F238E27FC236}">
                    <a16:creationId xmlns:a16="http://schemas.microsoft.com/office/drawing/2014/main" id="{1DE25B13-5161-4FD8-ACF1-673C8A1CCF7B}"/>
                  </a:ext>
                </a:extLst>
              </p:cNvPr>
              <p:cNvSpPr/>
              <p:nvPr/>
            </p:nvSpPr>
            <p:spPr>
              <a:xfrm>
                <a:off x="5766443" y="2003281"/>
                <a:ext cx="882682" cy="1029375"/>
              </a:xfrm>
              <a:custGeom>
                <a:avLst/>
                <a:gdLst/>
                <a:ahLst/>
                <a:cxnLst/>
                <a:rect l="l" t="t" r="r" b="b"/>
                <a:pathLst>
                  <a:path w="882682" h="1029375" extrusionOk="0">
                    <a:moveTo>
                      <a:pt x="869090" y="1027764"/>
                    </a:moveTo>
                    <a:lnTo>
                      <a:pt x="13593" y="532464"/>
                    </a:lnTo>
                    <a:cubicBezTo>
                      <a:pt x="5209" y="526435"/>
                      <a:pt x="171" y="516796"/>
                      <a:pt x="0" y="506461"/>
                    </a:cubicBezTo>
                    <a:lnTo>
                      <a:pt x="0" y="11828"/>
                    </a:lnTo>
                    <a:cubicBezTo>
                      <a:pt x="0" y="2303"/>
                      <a:pt x="6084" y="-2745"/>
                      <a:pt x="13593" y="1541"/>
                    </a:cubicBezTo>
                    <a:lnTo>
                      <a:pt x="869090" y="496841"/>
                    </a:lnTo>
                    <a:cubicBezTo>
                      <a:pt x="877474" y="502870"/>
                      <a:pt x="882512" y="512510"/>
                      <a:pt x="882683" y="522844"/>
                    </a:cubicBezTo>
                    <a:lnTo>
                      <a:pt x="882683" y="1017668"/>
                    </a:lnTo>
                    <a:cubicBezTo>
                      <a:pt x="882683" y="1027479"/>
                      <a:pt x="876599" y="1032051"/>
                      <a:pt x="869090" y="102776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3" name="Google Shape;455;p15">
                <a:extLst>
                  <a:ext uri="{FF2B5EF4-FFF2-40B4-BE49-F238E27FC236}">
                    <a16:creationId xmlns:a16="http://schemas.microsoft.com/office/drawing/2014/main" id="{3F4B8CD2-5C45-4E62-B2E4-0FE4FF7DBB01}"/>
                  </a:ext>
                </a:extLst>
              </p:cNvPr>
              <p:cNvSpPr/>
              <p:nvPr/>
            </p:nvSpPr>
            <p:spPr>
              <a:xfrm>
                <a:off x="6897600" y="3388613"/>
                <a:ext cx="1250451" cy="1106424"/>
              </a:xfrm>
              <a:custGeom>
                <a:avLst/>
                <a:gdLst/>
                <a:ahLst/>
                <a:cxnLst/>
                <a:rect l="l" t="t" r="r" b="b"/>
                <a:pathLst>
                  <a:path w="1250451" h="1106424" extrusionOk="0">
                    <a:moveTo>
                      <a:pt x="0" y="0"/>
                    </a:moveTo>
                    <a:lnTo>
                      <a:pt x="0" y="383096"/>
                    </a:lnTo>
                    <a:lnTo>
                      <a:pt x="1250452" y="1106424"/>
                    </a:lnTo>
                    <a:lnTo>
                      <a:pt x="1250452" y="214027"/>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4" name="Google Shape;456;p15">
                <a:extLst>
                  <a:ext uri="{FF2B5EF4-FFF2-40B4-BE49-F238E27FC236}">
                    <a16:creationId xmlns:a16="http://schemas.microsoft.com/office/drawing/2014/main" id="{8DB192F3-5E3D-4011-B6F5-7CD93F4BD939}"/>
                  </a:ext>
                </a:extLst>
              </p:cNvPr>
              <p:cNvSpPr/>
              <p:nvPr/>
            </p:nvSpPr>
            <p:spPr>
              <a:xfrm>
                <a:off x="7389036" y="3376326"/>
                <a:ext cx="9505" cy="678751"/>
              </a:xfrm>
              <a:custGeom>
                <a:avLst/>
                <a:gdLst/>
                <a:ahLst/>
                <a:cxnLst/>
                <a:rect l="l" t="t" r="r" b="b"/>
                <a:pathLst>
                  <a:path w="9505" h="678751" extrusionOk="0">
                    <a:moveTo>
                      <a:pt x="0" y="0"/>
                    </a:moveTo>
                    <a:lnTo>
                      <a:pt x="0" y="678752"/>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5" name="Google Shape;457;p15">
                <a:extLst>
                  <a:ext uri="{FF2B5EF4-FFF2-40B4-BE49-F238E27FC236}">
                    <a16:creationId xmlns:a16="http://schemas.microsoft.com/office/drawing/2014/main" id="{83BFF78D-72F3-435C-813C-84A8CF7AE3F3}"/>
                  </a:ext>
                </a:extLst>
              </p:cNvPr>
              <p:cNvSpPr/>
              <p:nvPr/>
            </p:nvSpPr>
            <p:spPr>
              <a:xfrm>
                <a:off x="7771633" y="3805618"/>
                <a:ext cx="9505" cy="470725"/>
              </a:xfrm>
              <a:custGeom>
                <a:avLst/>
                <a:gdLst/>
                <a:ahLst/>
                <a:cxnLst/>
                <a:rect l="l" t="t" r="r" b="b"/>
                <a:pathLst>
                  <a:path w="9505" h="470725" extrusionOk="0">
                    <a:moveTo>
                      <a:pt x="0" y="0"/>
                    </a:moveTo>
                    <a:lnTo>
                      <a:pt x="0" y="470725"/>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6" name="Google Shape;458;p15">
                <a:extLst>
                  <a:ext uri="{FF2B5EF4-FFF2-40B4-BE49-F238E27FC236}">
                    <a16:creationId xmlns:a16="http://schemas.microsoft.com/office/drawing/2014/main" id="{B9D791EA-C355-4DBE-8448-790FBC3139B0}"/>
                  </a:ext>
                </a:extLst>
              </p:cNvPr>
              <p:cNvSpPr/>
              <p:nvPr/>
            </p:nvSpPr>
            <p:spPr>
              <a:xfrm>
                <a:off x="6897600" y="3332663"/>
                <a:ext cx="1250451" cy="479359"/>
              </a:xfrm>
              <a:custGeom>
                <a:avLst/>
                <a:gdLst/>
                <a:ahLst/>
                <a:cxnLst/>
                <a:rect l="l" t="t" r="r" b="b"/>
                <a:pathLst>
                  <a:path w="1250451" h="479359" extrusionOk="0">
                    <a:moveTo>
                      <a:pt x="0" y="70905"/>
                    </a:moveTo>
                    <a:cubicBezTo>
                      <a:pt x="221859" y="208732"/>
                      <a:pt x="253227" y="-102831"/>
                      <a:pt x="494953" y="36996"/>
                    </a:cubicBezTo>
                    <a:cubicBezTo>
                      <a:pt x="736678" y="176823"/>
                      <a:pt x="703314" y="359036"/>
                      <a:pt x="881732" y="462288"/>
                    </a:cubicBezTo>
                    <a:cubicBezTo>
                      <a:pt x="1060151" y="565538"/>
                      <a:pt x="1064333" y="162250"/>
                      <a:pt x="1250452" y="269978"/>
                    </a:cubicBezTo>
                  </a:path>
                </a:pathLst>
              </a:custGeom>
              <a:noFill/>
              <a:ln w="14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7" name="Google Shape;459;p15">
                <a:extLst>
                  <a:ext uri="{FF2B5EF4-FFF2-40B4-BE49-F238E27FC236}">
                    <a16:creationId xmlns:a16="http://schemas.microsoft.com/office/drawing/2014/main" id="{EC261B8B-DE7C-4192-A59A-DAEE4E74D089}"/>
                  </a:ext>
                </a:extLst>
              </p:cNvPr>
              <p:cNvSpPr/>
              <p:nvPr/>
            </p:nvSpPr>
            <p:spPr>
              <a:xfrm rot="-1801764">
                <a:off x="7364922" y="3334621"/>
                <a:ext cx="48054" cy="83555"/>
              </a:xfrm>
              <a:custGeom>
                <a:avLst/>
                <a:gdLst/>
                <a:ahLst/>
                <a:cxnLst/>
                <a:rect l="l" t="t" r="r" b="b"/>
                <a:pathLst>
                  <a:path w="48097" h="83629" extrusionOk="0">
                    <a:moveTo>
                      <a:pt x="48098" y="41815"/>
                    </a:moveTo>
                    <a:cubicBezTo>
                      <a:pt x="48098" y="64908"/>
                      <a:pt x="37331" y="83629"/>
                      <a:pt x="24049" y="83629"/>
                    </a:cubicBezTo>
                    <a:cubicBezTo>
                      <a:pt x="10767" y="83629"/>
                      <a:pt x="0" y="64908"/>
                      <a:pt x="0" y="41815"/>
                    </a:cubicBezTo>
                    <a:cubicBezTo>
                      <a:pt x="0" y="18721"/>
                      <a:pt x="10767" y="0"/>
                      <a:pt x="24049" y="0"/>
                    </a:cubicBezTo>
                    <a:cubicBezTo>
                      <a:pt x="37331" y="0"/>
                      <a:pt x="48098" y="18721"/>
                      <a:pt x="48098" y="4181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8" name="Google Shape;460;p15">
                <a:extLst>
                  <a:ext uri="{FF2B5EF4-FFF2-40B4-BE49-F238E27FC236}">
                    <a16:creationId xmlns:a16="http://schemas.microsoft.com/office/drawing/2014/main" id="{DB0B8E64-7570-4681-B1D3-BA5A00D17094}"/>
                  </a:ext>
                </a:extLst>
              </p:cNvPr>
              <p:cNvSpPr/>
              <p:nvPr/>
            </p:nvSpPr>
            <p:spPr>
              <a:xfrm rot="-1790023">
                <a:off x="8141346" y="3571007"/>
                <a:ext cx="48265" cy="83920"/>
              </a:xfrm>
              <a:custGeom>
                <a:avLst/>
                <a:gdLst/>
                <a:ahLst/>
                <a:cxnLst/>
                <a:rect l="l" t="t" r="r" b="b"/>
                <a:pathLst>
                  <a:path w="48263" h="83917" extrusionOk="0">
                    <a:moveTo>
                      <a:pt x="48265" y="41960"/>
                    </a:moveTo>
                    <a:cubicBezTo>
                      <a:pt x="48265" y="65133"/>
                      <a:pt x="37461" y="83919"/>
                      <a:pt x="24134" y="83919"/>
                    </a:cubicBezTo>
                    <a:cubicBezTo>
                      <a:pt x="10806" y="83919"/>
                      <a:pt x="2" y="65133"/>
                      <a:pt x="2" y="41960"/>
                    </a:cubicBezTo>
                    <a:cubicBezTo>
                      <a:pt x="2" y="18787"/>
                      <a:pt x="10806" y="1"/>
                      <a:pt x="24134" y="1"/>
                    </a:cubicBezTo>
                    <a:cubicBezTo>
                      <a:pt x="37461" y="1"/>
                      <a:pt x="48265" y="18787"/>
                      <a:pt x="48265" y="4196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9" name="Google Shape;461;p15">
                <a:extLst>
                  <a:ext uri="{FF2B5EF4-FFF2-40B4-BE49-F238E27FC236}">
                    <a16:creationId xmlns:a16="http://schemas.microsoft.com/office/drawing/2014/main" id="{46FA7491-9B61-4324-9A04-C928FAECAC45}"/>
                  </a:ext>
                </a:extLst>
              </p:cNvPr>
              <p:cNvSpPr/>
              <p:nvPr/>
            </p:nvSpPr>
            <p:spPr>
              <a:xfrm rot="-1790023">
                <a:off x="7763340" y="3766404"/>
                <a:ext cx="48265" cy="83920"/>
              </a:xfrm>
              <a:custGeom>
                <a:avLst/>
                <a:gdLst/>
                <a:ahLst/>
                <a:cxnLst/>
                <a:rect l="l" t="t" r="r" b="b"/>
                <a:pathLst>
                  <a:path w="48263" h="83917" extrusionOk="0">
                    <a:moveTo>
                      <a:pt x="48265" y="41960"/>
                    </a:moveTo>
                    <a:cubicBezTo>
                      <a:pt x="48265" y="65133"/>
                      <a:pt x="37461" y="83919"/>
                      <a:pt x="24133" y="83919"/>
                    </a:cubicBezTo>
                    <a:cubicBezTo>
                      <a:pt x="10806" y="83919"/>
                      <a:pt x="2" y="65133"/>
                      <a:pt x="2" y="41960"/>
                    </a:cubicBezTo>
                    <a:cubicBezTo>
                      <a:pt x="2" y="18787"/>
                      <a:pt x="10806" y="1"/>
                      <a:pt x="24133" y="1"/>
                    </a:cubicBezTo>
                    <a:cubicBezTo>
                      <a:pt x="37461" y="1"/>
                      <a:pt x="48265" y="18787"/>
                      <a:pt x="48265" y="4196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0" name="Google Shape;462;p15">
                <a:extLst>
                  <a:ext uri="{FF2B5EF4-FFF2-40B4-BE49-F238E27FC236}">
                    <a16:creationId xmlns:a16="http://schemas.microsoft.com/office/drawing/2014/main" id="{21B8F479-0F9A-46BB-BE10-AF8EB8352674}"/>
                  </a:ext>
                </a:extLst>
              </p:cNvPr>
              <p:cNvSpPr/>
              <p:nvPr/>
            </p:nvSpPr>
            <p:spPr>
              <a:xfrm rot="-1801764">
                <a:off x="6873548" y="3361832"/>
                <a:ext cx="48054" cy="83555"/>
              </a:xfrm>
              <a:custGeom>
                <a:avLst/>
                <a:gdLst/>
                <a:ahLst/>
                <a:cxnLst/>
                <a:rect l="l" t="t" r="r" b="b"/>
                <a:pathLst>
                  <a:path w="48097" h="83629" extrusionOk="0">
                    <a:moveTo>
                      <a:pt x="48098" y="41815"/>
                    </a:moveTo>
                    <a:cubicBezTo>
                      <a:pt x="48098" y="64908"/>
                      <a:pt x="37331" y="83629"/>
                      <a:pt x="24049" y="83629"/>
                    </a:cubicBezTo>
                    <a:cubicBezTo>
                      <a:pt x="10767" y="83629"/>
                      <a:pt x="0" y="64908"/>
                      <a:pt x="0" y="41815"/>
                    </a:cubicBezTo>
                    <a:cubicBezTo>
                      <a:pt x="0" y="18721"/>
                      <a:pt x="10767" y="0"/>
                      <a:pt x="24049" y="0"/>
                    </a:cubicBezTo>
                    <a:cubicBezTo>
                      <a:pt x="37331" y="0"/>
                      <a:pt x="48098" y="18721"/>
                      <a:pt x="48098" y="4181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1" name="Google Shape;463;p15">
                <a:extLst>
                  <a:ext uri="{FF2B5EF4-FFF2-40B4-BE49-F238E27FC236}">
                    <a16:creationId xmlns:a16="http://schemas.microsoft.com/office/drawing/2014/main" id="{9F432703-989C-410D-99F6-00F913514B82}"/>
                  </a:ext>
                </a:extLst>
              </p:cNvPr>
              <p:cNvSpPr/>
              <p:nvPr/>
            </p:nvSpPr>
            <p:spPr>
              <a:xfrm>
                <a:off x="6868038" y="2430219"/>
                <a:ext cx="78705" cy="316778"/>
              </a:xfrm>
              <a:custGeom>
                <a:avLst/>
                <a:gdLst/>
                <a:ahLst/>
                <a:cxnLst/>
                <a:rect l="l" t="t" r="r" b="b"/>
                <a:pathLst>
                  <a:path w="78705" h="316778" extrusionOk="0">
                    <a:moveTo>
                      <a:pt x="64828" y="315171"/>
                    </a:moveTo>
                    <a:lnTo>
                      <a:pt x="13593" y="285548"/>
                    </a:lnTo>
                    <a:cubicBezTo>
                      <a:pt x="5209" y="279519"/>
                      <a:pt x="171" y="269880"/>
                      <a:pt x="0" y="259545"/>
                    </a:cubicBezTo>
                    <a:lnTo>
                      <a:pt x="0" y="11895"/>
                    </a:lnTo>
                    <a:cubicBezTo>
                      <a:pt x="0" y="1894"/>
                      <a:pt x="6083" y="-2678"/>
                      <a:pt x="13593" y="1608"/>
                    </a:cubicBezTo>
                    <a:lnTo>
                      <a:pt x="64828" y="31326"/>
                    </a:lnTo>
                    <a:cubicBezTo>
                      <a:pt x="73193" y="37136"/>
                      <a:pt x="78335" y="46566"/>
                      <a:pt x="78706" y="56758"/>
                    </a:cubicBezTo>
                    <a:lnTo>
                      <a:pt x="78706" y="304884"/>
                    </a:lnTo>
                    <a:cubicBezTo>
                      <a:pt x="78706" y="314885"/>
                      <a:pt x="72337" y="319457"/>
                      <a:pt x="64828" y="31517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464;p15">
                <a:extLst>
                  <a:ext uri="{FF2B5EF4-FFF2-40B4-BE49-F238E27FC236}">
                    <a16:creationId xmlns:a16="http://schemas.microsoft.com/office/drawing/2014/main" id="{0C6956CB-47A4-4244-8E92-0A8792594B0D}"/>
                  </a:ext>
                </a:extLst>
              </p:cNvPr>
              <p:cNvSpPr/>
              <p:nvPr/>
            </p:nvSpPr>
            <p:spPr>
              <a:xfrm>
                <a:off x="6986477" y="2241366"/>
                <a:ext cx="78420" cy="573928"/>
              </a:xfrm>
              <a:custGeom>
                <a:avLst/>
                <a:gdLst/>
                <a:ahLst/>
                <a:cxnLst/>
                <a:rect l="l" t="t" r="r" b="b"/>
                <a:pathLst>
                  <a:path w="78420" h="573928" extrusionOk="0">
                    <a:moveTo>
                      <a:pt x="64828" y="572319"/>
                    </a:moveTo>
                    <a:lnTo>
                      <a:pt x="13593" y="542601"/>
                    </a:lnTo>
                    <a:cubicBezTo>
                      <a:pt x="5199" y="536629"/>
                      <a:pt x="152" y="527009"/>
                      <a:pt x="0" y="516693"/>
                    </a:cubicBezTo>
                    <a:lnTo>
                      <a:pt x="0" y="11868"/>
                    </a:lnTo>
                    <a:cubicBezTo>
                      <a:pt x="0" y="2343"/>
                      <a:pt x="6084" y="-2801"/>
                      <a:pt x="13593" y="1581"/>
                    </a:cubicBezTo>
                    <a:lnTo>
                      <a:pt x="64828" y="31299"/>
                    </a:lnTo>
                    <a:cubicBezTo>
                      <a:pt x="73211" y="37328"/>
                      <a:pt x="78249" y="46967"/>
                      <a:pt x="78421" y="57302"/>
                    </a:cubicBezTo>
                    <a:lnTo>
                      <a:pt x="78421" y="562127"/>
                    </a:lnTo>
                    <a:cubicBezTo>
                      <a:pt x="78041" y="572033"/>
                      <a:pt x="71957" y="576605"/>
                      <a:pt x="64828" y="57231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465;p15">
                <a:extLst>
                  <a:ext uri="{FF2B5EF4-FFF2-40B4-BE49-F238E27FC236}">
                    <a16:creationId xmlns:a16="http://schemas.microsoft.com/office/drawing/2014/main" id="{3CBD9A49-40DB-474B-8A88-F76061A3D072}"/>
                  </a:ext>
                </a:extLst>
              </p:cNvPr>
              <p:cNvSpPr/>
              <p:nvPr/>
            </p:nvSpPr>
            <p:spPr>
              <a:xfrm>
                <a:off x="7222119" y="2426981"/>
                <a:ext cx="78420" cy="524860"/>
              </a:xfrm>
              <a:custGeom>
                <a:avLst/>
                <a:gdLst/>
                <a:ahLst/>
                <a:cxnLst/>
                <a:rect l="l" t="t" r="r" b="b"/>
                <a:pathLst>
                  <a:path w="78420" h="524860" extrusionOk="0">
                    <a:moveTo>
                      <a:pt x="64828" y="523197"/>
                    </a:moveTo>
                    <a:lnTo>
                      <a:pt x="13593" y="493574"/>
                    </a:lnTo>
                    <a:cubicBezTo>
                      <a:pt x="5181" y="487583"/>
                      <a:pt x="124" y="477915"/>
                      <a:pt x="0" y="467571"/>
                    </a:cubicBezTo>
                    <a:lnTo>
                      <a:pt x="0" y="11895"/>
                    </a:lnTo>
                    <a:cubicBezTo>
                      <a:pt x="0" y="1894"/>
                      <a:pt x="6083" y="-2678"/>
                      <a:pt x="13593" y="1608"/>
                    </a:cubicBezTo>
                    <a:lnTo>
                      <a:pt x="64828" y="31231"/>
                    </a:lnTo>
                    <a:cubicBezTo>
                      <a:pt x="73211" y="37260"/>
                      <a:pt x="78249" y="46899"/>
                      <a:pt x="78421" y="57234"/>
                    </a:cubicBezTo>
                    <a:lnTo>
                      <a:pt x="78421" y="513005"/>
                    </a:lnTo>
                    <a:cubicBezTo>
                      <a:pt x="78421" y="523006"/>
                      <a:pt x="72337" y="527578"/>
                      <a:pt x="64828" y="523197"/>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466;p15">
                <a:extLst>
                  <a:ext uri="{FF2B5EF4-FFF2-40B4-BE49-F238E27FC236}">
                    <a16:creationId xmlns:a16="http://schemas.microsoft.com/office/drawing/2014/main" id="{84A50DE2-D390-4CF4-A292-FA918039DF91}"/>
                  </a:ext>
                </a:extLst>
              </p:cNvPr>
              <p:cNvSpPr/>
              <p:nvPr/>
            </p:nvSpPr>
            <p:spPr>
              <a:xfrm>
                <a:off x="7340177" y="2573447"/>
                <a:ext cx="78420" cy="446687"/>
              </a:xfrm>
              <a:custGeom>
                <a:avLst/>
                <a:gdLst/>
                <a:ahLst/>
                <a:cxnLst/>
                <a:rect l="l" t="t" r="r" b="b"/>
                <a:pathLst>
                  <a:path w="78420" h="446687" extrusionOk="0">
                    <a:moveTo>
                      <a:pt x="64827" y="445025"/>
                    </a:moveTo>
                    <a:lnTo>
                      <a:pt x="13593" y="415402"/>
                    </a:lnTo>
                    <a:cubicBezTo>
                      <a:pt x="5209" y="409373"/>
                      <a:pt x="171" y="399734"/>
                      <a:pt x="0" y="389399"/>
                    </a:cubicBezTo>
                    <a:lnTo>
                      <a:pt x="0" y="11828"/>
                    </a:lnTo>
                    <a:cubicBezTo>
                      <a:pt x="0" y="2303"/>
                      <a:pt x="6083" y="-2745"/>
                      <a:pt x="13593" y="1541"/>
                    </a:cubicBezTo>
                    <a:lnTo>
                      <a:pt x="64827" y="31259"/>
                    </a:lnTo>
                    <a:cubicBezTo>
                      <a:pt x="73221" y="37231"/>
                      <a:pt x="78268" y="46851"/>
                      <a:pt x="78421" y="57167"/>
                    </a:cubicBezTo>
                    <a:lnTo>
                      <a:pt x="78421" y="434738"/>
                    </a:lnTo>
                    <a:cubicBezTo>
                      <a:pt x="78421" y="444835"/>
                      <a:pt x="72337" y="449406"/>
                      <a:pt x="64827" y="44502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467;p15">
                <a:extLst>
                  <a:ext uri="{FF2B5EF4-FFF2-40B4-BE49-F238E27FC236}">
                    <a16:creationId xmlns:a16="http://schemas.microsoft.com/office/drawing/2014/main" id="{2355B4AE-780F-4969-AAA4-AEAB1A3F2331}"/>
                  </a:ext>
                </a:extLst>
              </p:cNvPr>
              <p:cNvSpPr/>
              <p:nvPr/>
            </p:nvSpPr>
            <p:spPr>
              <a:xfrm>
                <a:off x="7575249" y="2900319"/>
                <a:ext cx="78325" cy="255777"/>
              </a:xfrm>
              <a:custGeom>
                <a:avLst/>
                <a:gdLst/>
                <a:ahLst/>
                <a:cxnLst/>
                <a:rect l="l" t="t" r="r" b="b"/>
                <a:pathLst>
                  <a:path w="78325" h="255777" extrusionOk="0">
                    <a:moveTo>
                      <a:pt x="64828" y="254170"/>
                    </a:moveTo>
                    <a:lnTo>
                      <a:pt x="13498" y="224547"/>
                    </a:lnTo>
                    <a:cubicBezTo>
                      <a:pt x="5143" y="218508"/>
                      <a:pt x="133" y="208869"/>
                      <a:pt x="0" y="198544"/>
                    </a:cubicBezTo>
                    <a:lnTo>
                      <a:pt x="0" y="11949"/>
                    </a:lnTo>
                    <a:cubicBezTo>
                      <a:pt x="0" y="1853"/>
                      <a:pt x="5989" y="-2719"/>
                      <a:pt x="13498" y="1662"/>
                    </a:cubicBezTo>
                    <a:lnTo>
                      <a:pt x="64828" y="31285"/>
                    </a:lnTo>
                    <a:cubicBezTo>
                      <a:pt x="73145" y="37352"/>
                      <a:pt x="78145" y="46982"/>
                      <a:pt x="78325" y="57288"/>
                    </a:cubicBezTo>
                    <a:lnTo>
                      <a:pt x="78325" y="243883"/>
                    </a:lnTo>
                    <a:cubicBezTo>
                      <a:pt x="78325" y="253884"/>
                      <a:pt x="72242" y="258456"/>
                      <a:pt x="64828" y="25417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468;p15">
                <a:extLst>
                  <a:ext uri="{FF2B5EF4-FFF2-40B4-BE49-F238E27FC236}">
                    <a16:creationId xmlns:a16="http://schemas.microsoft.com/office/drawing/2014/main" id="{3E592B7D-DDEF-4147-ADD7-DB39FFBD03E1}"/>
                  </a:ext>
                </a:extLst>
              </p:cNvPr>
              <p:cNvSpPr/>
              <p:nvPr/>
            </p:nvSpPr>
            <p:spPr>
              <a:xfrm>
                <a:off x="7693593" y="2520557"/>
                <a:ext cx="78420" cy="703833"/>
              </a:xfrm>
              <a:custGeom>
                <a:avLst/>
                <a:gdLst/>
                <a:ahLst/>
                <a:cxnLst/>
                <a:rect l="l" t="t" r="r" b="b"/>
                <a:pathLst>
                  <a:path w="78420" h="703833" extrusionOk="0">
                    <a:moveTo>
                      <a:pt x="64447" y="702226"/>
                    </a:moveTo>
                    <a:lnTo>
                      <a:pt x="13593" y="672508"/>
                    </a:lnTo>
                    <a:cubicBezTo>
                      <a:pt x="5199" y="666536"/>
                      <a:pt x="152" y="656916"/>
                      <a:pt x="0" y="646600"/>
                    </a:cubicBezTo>
                    <a:lnTo>
                      <a:pt x="0" y="11949"/>
                    </a:lnTo>
                    <a:cubicBezTo>
                      <a:pt x="0" y="1853"/>
                      <a:pt x="6083" y="-2719"/>
                      <a:pt x="13593" y="1662"/>
                    </a:cubicBezTo>
                    <a:lnTo>
                      <a:pt x="64828" y="31285"/>
                    </a:lnTo>
                    <a:cubicBezTo>
                      <a:pt x="73221" y="37305"/>
                      <a:pt x="78268" y="46954"/>
                      <a:pt x="78421" y="57288"/>
                    </a:cubicBezTo>
                    <a:lnTo>
                      <a:pt x="78421" y="691939"/>
                    </a:lnTo>
                    <a:cubicBezTo>
                      <a:pt x="78040" y="701940"/>
                      <a:pt x="71957" y="706512"/>
                      <a:pt x="64447" y="70222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469;p15">
                <a:extLst>
                  <a:ext uri="{FF2B5EF4-FFF2-40B4-BE49-F238E27FC236}">
                    <a16:creationId xmlns:a16="http://schemas.microsoft.com/office/drawing/2014/main" id="{C3F63F5F-16E5-488A-B3A9-48297EEEB3ED}"/>
                  </a:ext>
                </a:extLst>
              </p:cNvPr>
              <p:cNvSpPr/>
              <p:nvPr/>
            </p:nvSpPr>
            <p:spPr>
              <a:xfrm>
                <a:off x="7981135" y="3135165"/>
                <a:ext cx="78420" cy="255818"/>
              </a:xfrm>
              <a:custGeom>
                <a:avLst/>
                <a:gdLst/>
                <a:ahLst/>
                <a:cxnLst/>
                <a:rect l="l" t="t" r="r" b="b"/>
                <a:pathLst>
                  <a:path w="78420" h="255818" extrusionOk="0">
                    <a:moveTo>
                      <a:pt x="64828" y="254211"/>
                    </a:moveTo>
                    <a:lnTo>
                      <a:pt x="13593" y="224493"/>
                    </a:lnTo>
                    <a:cubicBezTo>
                      <a:pt x="5199" y="218521"/>
                      <a:pt x="152" y="208900"/>
                      <a:pt x="0" y="198585"/>
                    </a:cubicBezTo>
                    <a:lnTo>
                      <a:pt x="0" y="11895"/>
                    </a:lnTo>
                    <a:cubicBezTo>
                      <a:pt x="0" y="1894"/>
                      <a:pt x="6083" y="-2678"/>
                      <a:pt x="13593" y="1608"/>
                    </a:cubicBezTo>
                    <a:lnTo>
                      <a:pt x="64828" y="31326"/>
                    </a:lnTo>
                    <a:cubicBezTo>
                      <a:pt x="73240" y="37317"/>
                      <a:pt x="78297" y="46985"/>
                      <a:pt x="78421" y="57329"/>
                    </a:cubicBezTo>
                    <a:lnTo>
                      <a:pt x="78421" y="243924"/>
                    </a:lnTo>
                    <a:cubicBezTo>
                      <a:pt x="78421" y="253925"/>
                      <a:pt x="72337" y="258497"/>
                      <a:pt x="64828" y="25421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470;p15">
                <a:extLst>
                  <a:ext uri="{FF2B5EF4-FFF2-40B4-BE49-F238E27FC236}">
                    <a16:creationId xmlns:a16="http://schemas.microsoft.com/office/drawing/2014/main" id="{F7710C86-EBAB-4806-A106-4AF424786D7F}"/>
                  </a:ext>
                </a:extLst>
              </p:cNvPr>
              <p:cNvSpPr/>
              <p:nvPr/>
            </p:nvSpPr>
            <p:spPr>
              <a:xfrm>
                <a:off x="8099193" y="3142308"/>
                <a:ext cx="78420" cy="316963"/>
              </a:xfrm>
              <a:custGeom>
                <a:avLst/>
                <a:gdLst/>
                <a:ahLst/>
                <a:cxnLst/>
                <a:rect l="l" t="t" r="r" b="b"/>
                <a:pathLst>
                  <a:path w="78420" h="316963" extrusionOk="0">
                    <a:moveTo>
                      <a:pt x="64828" y="315266"/>
                    </a:moveTo>
                    <a:lnTo>
                      <a:pt x="13593" y="285548"/>
                    </a:lnTo>
                    <a:cubicBezTo>
                      <a:pt x="5181" y="279557"/>
                      <a:pt x="124" y="269889"/>
                      <a:pt x="0" y="259545"/>
                    </a:cubicBezTo>
                    <a:lnTo>
                      <a:pt x="0" y="11895"/>
                    </a:lnTo>
                    <a:cubicBezTo>
                      <a:pt x="0" y="1894"/>
                      <a:pt x="6084" y="-2678"/>
                      <a:pt x="13593" y="1608"/>
                    </a:cubicBezTo>
                    <a:lnTo>
                      <a:pt x="64828" y="31230"/>
                    </a:lnTo>
                    <a:cubicBezTo>
                      <a:pt x="73211" y="37260"/>
                      <a:pt x="78249" y="46899"/>
                      <a:pt x="78421" y="57234"/>
                    </a:cubicBezTo>
                    <a:lnTo>
                      <a:pt x="78421" y="305360"/>
                    </a:lnTo>
                    <a:cubicBezTo>
                      <a:pt x="78421" y="315266"/>
                      <a:pt x="72337" y="319648"/>
                      <a:pt x="64828" y="31526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6" name="Google Shape;471;p15">
              <a:extLst>
                <a:ext uri="{FF2B5EF4-FFF2-40B4-BE49-F238E27FC236}">
                  <a16:creationId xmlns:a16="http://schemas.microsoft.com/office/drawing/2014/main" id="{B62F64D4-9C80-4F37-9D3D-5CA3F96D48A5}"/>
                </a:ext>
              </a:extLst>
            </p:cNvPr>
            <p:cNvSpPr/>
            <p:nvPr/>
          </p:nvSpPr>
          <p:spPr>
            <a:xfrm>
              <a:off x="2810937" y="4355647"/>
              <a:ext cx="905825" cy="524291"/>
            </a:xfrm>
            <a:custGeom>
              <a:avLst/>
              <a:gdLst/>
              <a:ahLst/>
              <a:cxnLst/>
              <a:rect l="l" t="t" r="r" b="b"/>
              <a:pathLst>
                <a:path w="905825" h="524291" extrusionOk="0">
                  <a:moveTo>
                    <a:pt x="456810" y="505052"/>
                  </a:moveTo>
                  <a:lnTo>
                    <a:pt x="32483" y="259879"/>
                  </a:lnTo>
                  <a:cubicBezTo>
                    <a:pt x="-15615" y="231970"/>
                    <a:pt x="-9626" y="183679"/>
                    <a:pt x="45981" y="151294"/>
                  </a:cubicBezTo>
                  <a:lnTo>
                    <a:pt x="261376" y="26611"/>
                  </a:lnTo>
                  <a:cubicBezTo>
                    <a:pt x="316889" y="-5488"/>
                    <a:pt x="400632" y="-9298"/>
                    <a:pt x="449015" y="19277"/>
                  </a:cubicBezTo>
                  <a:lnTo>
                    <a:pt x="873342" y="264832"/>
                  </a:lnTo>
                  <a:cubicBezTo>
                    <a:pt x="921440" y="292645"/>
                    <a:pt x="915451" y="341032"/>
                    <a:pt x="859844" y="373322"/>
                  </a:cubicBezTo>
                  <a:lnTo>
                    <a:pt x="644449" y="498004"/>
                  </a:lnTo>
                  <a:cubicBezTo>
                    <a:pt x="588937" y="529627"/>
                    <a:pt x="505193" y="533627"/>
                    <a:pt x="456810" y="505052"/>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 name="Google Shape;472;p15">
              <a:extLst>
                <a:ext uri="{FF2B5EF4-FFF2-40B4-BE49-F238E27FC236}">
                  <a16:creationId xmlns:a16="http://schemas.microsoft.com/office/drawing/2014/main" id="{E478D4FC-7D3A-42C8-A055-462518474C5B}"/>
                </a:ext>
              </a:extLst>
            </p:cNvPr>
            <p:cNvSpPr/>
            <p:nvPr/>
          </p:nvSpPr>
          <p:spPr>
            <a:xfrm>
              <a:off x="2999383" y="3858955"/>
              <a:ext cx="906089" cy="910206"/>
            </a:xfrm>
            <a:custGeom>
              <a:avLst/>
              <a:gdLst/>
              <a:ahLst/>
              <a:cxnLst/>
              <a:rect l="l" t="t" r="r" b="b"/>
              <a:pathLst>
                <a:path w="906089" h="910207" extrusionOk="0">
                  <a:moveTo>
                    <a:pt x="906089" y="695706"/>
                  </a:moveTo>
                  <a:lnTo>
                    <a:pt x="906089" y="102203"/>
                  </a:lnTo>
                  <a:lnTo>
                    <a:pt x="23" y="0"/>
                  </a:lnTo>
                  <a:lnTo>
                    <a:pt x="23" y="597218"/>
                  </a:lnTo>
                  <a:lnTo>
                    <a:pt x="23" y="597218"/>
                  </a:lnTo>
                  <a:cubicBezTo>
                    <a:pt x="-547" y="615506"/>
                    <a:pt x="9528" y="632936"/>
                    <a:pt x="32342" y="645891"/>
                  </a:cubicBezTo>
                  <a:lnTo>
                    <a:pt x="456668" y="891445"/>
                  </a:lnTo>
                  <a:cubicBezTo>
                    <a:pt x="504766" y="919258"/>
                    <a:pt x="588795" y="915734"/>
                    <a:pt x="644307" y="883634"/>
                  </a:cubicBezTo>
                  <a:lnTo>
                    <a:pt x="859702" y="758952"/>
                  </a:lnTo>
                  <a:cubicBezTo>
                    <a:pt x="890975" y="740855"/>
                    <a:pt x="906565" y="717518"/>
                    <a:pt x="905614" y="695706"/>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473;p15">
              <a:extLst>
                <a:ext uri="{FF2B5EF4-FFF2-40B4-BE49-F238E27FC236}">
                  <a16:creationId xmlns:a16="http://schemas.microsoft.com/office/drawing/2014/main" id="{BDE49ADB-F65A-46F4-889C-953270732D86}"/>
                </a:ext>
              </a:extLst>
            </p:cNvPr>
            <p:cNvSpPr/>
            <p:nvPr/>
          </p:nvSpPr>
          <p:spPr>
            <a:xfrm>
              <a:off x="2999383" y="3718382"/>
              <a:ext cx="905565" cy="524522"/>
            </a:xfrm>
            <a:custGeom>
              <a:avLst/>
              <a:gdLst/>
              <a:ahLst/>
              <a:cxnLst/>
              <a:rect l="l" t="t" r="r" b="b"/>
              <a:pathLst>
                <a:path w="905566" h="524522" extrusionOk="0">
                  <a:moveTo>
                    <a:pt x="905519" y="307545"/>
                  </a:moveTo>
                  <a:lnTo>
                    <a:pt x="905519" y="242775"/>
                  </a:lnTo>
                  <a:lnTo>
                    <a:pt x="835843" y="242775"/>
                  </a:lnTo>
                  <a:lnTo>
                    <a:pt x="448874" y="18842"/>
                  </a:lnTo>
                  <a:cubicBezTo>
                    <a:pt x="400776" y="-9066"/>
                    <a:pt x="316747" y="-5542"/>
                    <a:pt x="261235" y="26557"/>
                  </a:cubicBezTo>
                  <a:lnTo>
                    <a:pt x="45839" y="151716"/>
                  </a:lnTo>
                  <a:cubicBezTo>
                    <a:pt x="42009" y="153897"/>
                    <a:pt x="38296" y="156279"/>
                    <a:pt x="34718" y="158860"/>
                  </a:cubicBezTo>
                  <a:lnTo>
                    <a:pt x="23" y="141048"/>
                  </a:lnTo>
                  <a:cubicBezTo>
                    <a:pt x="23" y="141048"/>
                    <a:pt x="23" y="209533"/>
                    <a:pt x="23" y="211819"/>
                  </a:cubicBezTo>
                  <a:lnTo>
                    <a:pt x="23" y="211819"/>
                  </a:lnTo>
                  <a:cubicBezTo>
                    <a:pt x="-547" y="229916"/>
                    <a:pt x="9528" y="247347"/>
                    <a:pt x="32342" y="260301"/>
                  </a:cubicBezTo>
                  <a:lnTo>
                    <a:pt x="456668" y="505760"/>
                  </a:lnTo>
                  <a:cubicBezTo>
                    <a:pt x="504766" y="533573"/>
                    <a:pt x="588795" y="530049"/>
                    <a:pt x="644307" y="497950"/>
                  </a:cubicBezTo>
                  <a:lnTo>
                    <a:pt x="859702" y="373363"/>
                  </a:lnTo>
                  <a:cubicBezTo>
                    <a:pt x="891926" y="354313"/>
                    <a:pt x="907230" y="330500"/>
                    <a:pt x="905424" y="308021"/>
                  </a:cubicBezTo>
                  <a:close/>
                </a:path>
              </a:pathLst>
            </a:custGeom>
            <a:solidFill>
              <a:srgbClr val="EDF0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474;p15">
              <a:extLst>
                <a:ext uri="{FF2B5EF4-FFF2-40B4-BE49-F238E27FC236}">
                  <a16:creationId xmlns:a16="http://schemas.microsoft.com/office/drawing/2014/main" id="{B4678926-DA3D-4B43-9C3A-3E159FA8C08F}"/>
                </a:ext>
              </a:extLst>
            </p:cNvPr>
            <p:cNvSpPr/>
            <p:nvPr/>
          </p:nvSpPr>
          <p:spPr>
            <a:xfrm>
              <a:off x="2999241" y="3647851"/>
              <a:ext cx="905825" cy="524031"/>
            </a:xfrm>
            <a:custGeom>
              <a:avLst/>
              <a:gdLst/>
              <a:ahLst/>
              <a:cxnLst/>
              <a:rect l="l" t="t" r="r" b="b"/>
              <a:pathLst>
                <a:path w="905825" h="524031" extrusionOk="0">
                  <a:moveTo>
                    <a:pt x="456810" y="505236"/>
                  </a:moveTo>
                  <a:lnTo>
                    <a:pt x="32483" y="259777"/>
                  </a:lnTo>
                  <a:cubicBezTo>
                    <a:pt x="-15615" y="231964"/>
                    <a:pt x="-9626" y="183577"/>
                    <a:pt x="45981" y="151192"/>
                  </a:cubicBezTo>
                  <a:lnTo>
                    <a:pt x="261376" y="26605"/>
                  </a:lnTo>
                  <a:cubicBezTo>
                    <a:pt x="316889" y="-5589"/>
                    <a:pt x="400917" y="-9018"/>
                    <a:pt x="449015" y="18795"/>
                  </a:cubicBezTo>
                  <a:lnTo>
                    <a:pt x="873342" y="264254"/>
                  </a:lnTo>
                  <a:cubicBezTo>
                    <a:pt x="921440" y="292067"/>
                    <a:pt x="915451" y="340454"/>
                    <a:pt x="859844" y="372839"/>
                  </a:cubicBezTo>
                  <a:lnTo>
                    <a:pt x="644449" y="497426"/>
                  </a:lnTo>
                  <a:cubicBezTo>
                    <a:pt x="588937" y="529620"/>
                    <a:pt x="504908" y="533050"/>
                    <a:pt x="456810" y="505236"/>
                  </a:cubicBezTo>
                  <a:close/>
                </a:path>
              </a:pathLst>
            </a:custGeom>
            <a:solidFill>
              <a:srgbClr val="E2E5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 name="Google Shape;475;p15">
              <a:extLst>
                <a:ext uri="{FF2B5EF4-FFF2-40B4-BE49-F238E27FC236}">
                  <a16:creationId xmlns:a16="http://schemas.microsoft.com/office/drawing/2014/main" id="{70C984C6-ABB1-4EBD-AC20-5FAB3C2B4DFC}"/>
                </a:ext>
              </a:extLst>
            </p:cNvPr>
            <p:cNvSpPr/>
            <p:nvPr/>
          </p:nvSpPr>
          <p:spPr>
            <a:xfrm>
              <a:off x="3230770" y="3780523"/>
              <a:ext cx="129655" cy="75042"/>
            </a:xfrm>
            <a:custGeom>
              <a:avLst/>
              <a:gdLst/>
              <a:ahLst/>
              <a:cxnLst/>
              <a:rect l="l" t="t" r="r" b="b"/>
              <a:pathLst>
                <a:path w="129655" h="75042" extrusionOk="0">
                  <a:moveTo>
                    <a:pt x="129655" y="37474"/>
                  </a:moveTo>
                  <a:lnTo>
                    <a:pt x="129655" y="13852"/>
                  </a:lnTo>
                  <a:lnTo>
                    <a:pt x="115207" y="13852"/>
                  </a:lnTo>
                  <a:lnTo>
                    <a:pt x="110739" y="10994"/>
                  </a:lnTo>
                  <a:cubicBezTo>
                    <a:pt x="81909" y="-3665"/>
                    <a:pt x="47841" y="-3665"/>
                    <a:pt x="19011" y="10994"/>
                  </a:cubicBezTo>
                  <a:cubicBezTo>
                    <a:pt x="16293" y="12575"/>
                    <a:pt x="13716" y="14395"/>
                    <a:pt x="11312" y="16424"/>
                  </a:cubicBezTo>
                  <a:lnTo>
                    <a:pt x="0" y="13852"/>
                  </a:lnTo>
                  <a:lnTo>
                    <a:pt x="0" y="37474"/>
                  </a:lnTo>
                  <a:cubicBezTo>
                    <a:pt x="1084" y="49123"/>
                    <a:pt x="8346" y="59286"/>
                    <a:pt x="19011" y="64049"/>
                  </a:cubicBezTo>
                  <a:cubicBezTo>
                    <a:pt x="47841" y="78708"/>
                    <a:pt x="81909" y="78708"/>
                    <a:pt x="110739" y="64049"/>
                  </a:cubicBezTo>
                  <a:cubicBezTo>
                    <a:pt x="121405" y="59305"/>
                    <a:pt x="128648" y="49123"/>
                    <a:pt x="129655" y="3747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476;p15">
              <a:extLst>
                <a:ext uri="{FF2B5EF4-FFF2-40B4-BE49-F238E27FC236}">
                  <a16:creationId xmlns:a16="http://schemas.microsoft.com/office/drawing/2014/main" id="{2BC0B1B6-D19D-4C1B-8F79-4239CFDDC031}"/>
                </a:ext>
              </a:extLst>
            </p:cNvPr>
            <p:cNvSpPr/>
            <p:nvPr/>
          </p:nvSpPr>
          <p:spPr>
            <a:xfrm>
              <a:off x="3230770" y="3756846"/>
              <a:ext cx="129655" cy="75056"/>
            </a:xfrm>
            <a:custGeom>
              <a:avLst/>
              <a:gdLst/>
              <a:ahLst/>
              <a:cxnLst/>
              <a:rect l="l" t="t" r="r" b="b"/>
              <a:pathLst>
                <a:path w="129655" h="75056" extrusionOk="0">
                  <a:moveTo>
                    <a:pt x="129655" y="37528"/>
                  </a:moveTo>
                  <a:cubicBezTo>
                    <a:pt x="129655" y="58255"/>
                    <a:pt x="100631" y="75057"/>
                    <a:pt x="64828" y="75057"/>
                  </a:cubicBezTo>
                  <a:cubicBezTo>
                    <a:pt x="29024" y="75057"/>
                    <a:pt x="0" y="58255"/>
                    <a:pt x="0" y="37528"/>
                  </a:cubicBezTo>
                  <a:cubicBezTo>
                    <a:pt x="0" y="16802"/>
                    <a:pt x="29024" y="0"/>
                    <a:pt x="64828" y="0"/>
                  </a:cubicBezTo>
                  <a:cubicBezTo>
                    <a:pt x="100631" y="0"/>
                    <a:pt x="129655" y="16802"/>
                    <a:pt x="129655" y="3752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477;p15">
              <a:extLst>
                <a:ext uri="{FF2B5EF4-FFF2-40B4-BE49-F238E27FC236}">
                  <a16:creationId xmlns:a16="http://schemas.microsoft.com/office/drawing/2014/main" id="{43698F23-6A90-4373-BB49-E53185CE2674}"/>
                </a:ext>
              </a:extLst>
            </p:cNvPr>
            <p:cNvSpPr/>
            <p:nvPr/>
          </p:nvSpPr>
          <p:spPr>
            <a:xfrm>
              <a:off x="3393240" y="3872036"/>
              <a:ext cx="129622" cy="74996"/>
            </a:xfrm>
            <a:custGeom>
              <a:avLst/>
              <a:gdLst/>
              <a:ahLst/>
              <a:cxnLst/>
              <a:rect l="l" t="t" r="r" b="b"/>
              <a:pathLst>
                <a:path w="129623" h="74995" extrusionOk="0">
                  <a:moveTo>
                    <a:pt x="128018" y="45689"/>
                  </a:moveTo>
                  <a:cubicBezTo>
                    <a:pt x="124482" y="53623"/>
                    <a:pt x="118341" y="60110"/>
                    <a:pt x="110623" y="64072"/>
                  </a:cubicBezTo>
                  <a:cubicBezTo>
                    <a:pt x="81812" y="78636"/>
                    <a:pt x="47801" y="78636"/>
                    <a:pt x="18990" y="64072"/>
                  </a:cubicBezTo>
                  <a:cubicBezTo>
                    <a:pt x="11271" y="60110"/>
                    <a:pt x="5131" y="53623"/>
                    <a:pt x="1595" y="45689"/>
                  </a:cubicBezTo>
                  <a:cubicBezTo>
                    <a:pt x="-3158" y="33497"/>
                    <a:pt x="2735" y="20448"/>
                    <a:pt x="18990" y="10923"/>
                  </a:cubicBezTo>
                  <a:cubicBezTo>
                    <a:pt x="47801" y="-3641"/>
                    <a:pt x="81812" y="-3641"/>
                    <a:pt x="110623" y="10923"/>
                  </a:cubicBezTo>
                  <a:cubicBezTo>
                    <a:pt x="126972" y="19971"/>
                    <a:pt x="132771" y="33021"/>
                    <a:pt x="128018" y="456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478;p15">
              <a:extLst>
                <a:ext uri="{FF2B5EF4-FFF2-40B4-BE49-F238E27FC236}">
                  <a16:creationId xmlns:a16="http://schemas.microsoft.com/office/drawing/2014/main" id="{6D0455C3-9715-4BB7-B883-CE8C9E1D2001}"/>
                </a:ext>
              </a:extLst>
            </p:cNvPr>
            <p:cNvSpPr/>
            <p:nvPr/>
          </p:nvSpPr>
          <p:spPr>
            <a:xfrm>
              <a:off x="3395109" y="3888323"/>
              <a:ext cx="126148" cy="58707"/>
            </a:xfrm>
            <a:custGeom>
              <a:avLst/>
              <a:gdLst/>
              <a:ahLst/>
              <a:cxnLst/>
              <a:rect l="l" t="t" r="r" b="b"/>
              <a:pathLst>
                <a:path w="126148" h="58707" extrusionOk="0">
                  <a:moveTo>
                    <a:pt x="126149" y="29401"/>
                  </a:moveTo>
                  <a:cubicBezTo>
                    <a:pt x="122613" y="37336"/>
                    <a:pt x="116472" y="43822"/>
                    <a:pt x="108754" y="47784"/>
                  </a:cubicBezTo>
                  <a:cubicBezTo>
                    <a:pt x="79942" y="62348"/>
                    <a:pt x="45932" y="62348"/>
                    <a:pt x="17120" y="47784"/>
                  </a:cubicBezTo>
                  <a:cubicBezTo>
                    <a:pt x="6959" y="47051"/>
                    <a:pt x="-683" y="38202"/>
                    <a:pt x="48" y="28030"/>
                  </a:cubicBezTo>
                  <a:cubicBezTo>
                    <a:pt x="704" y="18867"/>
                    <a:pt x="7976" y="11580"/>
                    <a:pt x="17120" y="10923"/>
                  </a:cubicBezTo>
                  <a:cubicBezTo>
                    <a:pt x="45932" y="-3641"/>
                    <a:pt x="79942" y="-3641"/>
                    <a:pt x="108754" y="10923"/>
                  </a:cubicBezTo>
                  <a:cubicBezTo>
                    <a:pt x="116491" y="14904"/>
                    <a:pt x="122632" y="21429"/>
                    <a:pt x="126149" y="2940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479;p15">
              <a:extLst>
                <a:ext uri="{FF2B5EF4-FFF2-40B4-BE49-F238E27FC236}">
                  <a16:creationId xmlns:a16="http://schemas.microsoft.com/office/drawing/2014/main" id="{CAD743D8-2C08-42FB-9051-231B7D38A4C9}"/>
                </a:ext>
              </a:extLst>
            </p:cNvPr>
            <p:cNvSpPr/>
            <p:nvPr/>
          </p:nvSpPr>
          <p:spPr>
            <a:xfrm>
              <a:off x="3543977" y="3964737"/>
              <a:ext cx="129655" cy="75042"/>
            </a:xfrm>
            <a:custGeom>
              <a:avLst/>
              <a:gdLst/>
              <a:ahLst/>
              <a:cxnLst/>
              <a:rect l="l" t="t" r="r" b="b"/>
              <a:pathLst>
                <a:path w="129655" h="75042" extrusionOk="0">
                  <a:moveTo>
                    <a:pt x="129655" y="37474"/>
                  </a:moveTo>
                  <a:lnTo>
                    <a:pt x="129655" y="13852"/>
                  </a:lnTo>
                  <a:lnTo>
                    <a:pt x="115207" y="13852"/>
                  </a:lnTo>
                  <a:lnTo>
                    <a:pt x="110739" y="10994"/>
                  </a:lnTo>
                  <a:cubicBezTo>
                    <a:pt x="81909" y="-3665"/>
                    <a:pt x="47841" y="-3665"/>
                    <a:pt x="19011" y="10994"/>
                  </a:cubicBezTo>
                  <a:cubicBezTo>
                    <a:pt x="16321" y="12585"/>
                    <a:pt x="13745" y="14366"/>
                    <a:pt x="11312" y="16328"/>
                  </a:cubicBezTo>
                  <a:lnTo>
                    <a:pt x="0" y="13852"/>
                  </a:lnTo>
                  <a:lnTo>
                    <a:pt x="0" y="37474"/>
                  </a:lnTo>
                  <a:cubicBezTo>
                    <a:pt x="1084" y="49123"/>
                    <a:pt x="8346" y="59286"/>
                    <a:pt x="19011" y="64049"/>
                  </a:cubicBezTo>
                  <a:cubicBezTo>
                    <a:pt x="47841" y="78708"/>
                    <a:pt x="81909" y="78708"/>
                    <a:pt x="110739" y="64049"/>
                  </a:cubicBezTo>
                  <a:cubicBezTo>
                    <a:pt x="121405" y="59305"/>
                    <a:pt x="128648" y="49123"/>
                    <a:pt x="129655" y="3747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480;p15">
              <a:extLst>
                <a:ext uri="{FF2B5EF4-FFF2-40B4-BE49-F238E27FC236}">
                  <a16:creationId xmlns:a16="http://schemas.microsoft.com/office/drawing/2014/main" id="{5F7EE0E9-06A9-4288-AE34-C3DDB3E085EE}"/>
                </a:ext>
              </a:extLst>
            </p:cNvPr>
            <p:cNvSpPr/>
            <p:nvPr/>
          </p:nvSpPr>
          <p:spPr>
            <a:xfrm>
              <a:off x="3543977" y="3941060"/>
              <a:ext cx="129655" cy="75056"/>
            </a:xfrm>
            <a:custGeom>
              <a:avLst/>
              <a:gdLst/>
              <a:ahLst/>
              <a:cxnLst/>
              <a:rect l="l" t="t" r="r" b="b"/>
              <a:pathLst>
                <a:path w="129655" h="75056" extrusionOk="0">
                  <a:moveTo>
                    <a:pt x="129655" y="37529"/>
                  </a:moveTo>
                  <a:cubicBezTo>
                    <a:pt x="129655" y="58255"/>
                    <a:pt x="100631" y="75057"/>
                    <a:pt x="64828" y="75057"/>
                  </a:cubicBezTo>
                  <a:cubicBezTo>
                    <a:pt x="29024" y="75057"/>
                    <a:pt x="0" y="58255"/>
                    <a:pt x="0" y="37529"/>
                  </a:cubicBezTo>
                  <a:cubicBezTo>
                    <a:pt x="0" y="16802"/>
                    <a:pt x="29024" y="0"/>
                    <a:pt x="64828" y="0"/>
                  </a:cubicBezTo>
                  <a:cubicBezTo>
                    <a:pt x="100631" y="0"/>
                    <a:pt x="129655" y="16802"/>
                    <a:pt x="129655" y="3752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481;p15">
              <a:extLst>
                <a:ext uri="{FF2B5EF4-FFF2-40B4-BE49-F238E27FC236}">
                  <a16:creationId xmlns:a16="http://schemas.microsoft.com/office/drawing/2014/main" id="{DF149CD6-28D0-4EC7-BD08-6DEEB8D7D31A}"/>
                </a:ext>
              </a:extLst>
            </p:cNvPr>
            <p:cNvSpPr/>
            <p:nvPr/>
          </p:nvSpPr>
          <p:spPr>
            <a:xfrm>
              <a:off x="5673022" y="4464078"/>
              <a:ext cx="468241" cy="270891"/>
            </a:xfrm>
            <a:custGeom>
              <a:avLst/>
              <a:gdLst/>
              <a:ahLst/>
              <a:cxnLst/>
              <a:rect l="l" t="t" r="r" b="b"/>
              <a:pathLst>
                <a:path w="468241" h="270891" extrusionOk="0">
                  <a:moveTo>
                    <a:pt x="468242" y="135445"/>
                  </a:moveTo>
                  <a:cubicBezTo>
                    <a:pt x="468242" y="210250"/>
                    <a:pt x="363422" y="270891"/>
                    <a:pt x="234121" y="270891"/>
                  </a:cubicBezTo>
                  <a:cubicBezTo>
                    <a:pt x="104819" y="270891"/>
                    <a:pt x="0" y="210250"/>
                    <a:pt x="0" y="135445"/>
                  </a:cubicBezTo>
                  <a:cubicBezTo>
                    <a:pt x="0" y="60641"/>
                    <a:pt x="104819" y="0"/>
                    <a:pt x="234121" y="0"/>
                  </a:cubicBezTo>
                  <a:cubicBezTo>
                    <a:pt x="363422" y="0"/>
                    <a:pt x="468242" y="60641"/>
                    <a:pt x="468242" y="135445"/>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482;p15">
              <a:extLst>
                <a:ext uri="{FF2B5EF4-FFF2-40B4-BE49-F238E27FC236}">
                  <a16:creationId xmlns:a16="http://schemas.microsoft.com/office/drawing/2014/main" id="{E3997BA8-A8F8-404F-86A3-DAFA9DED9A2E}"/>
                </a:ext>
              </a:extLst>
            </p:cNvPr>
            <p:cNvSpPr/>
            <p:nvPr/>
          </p:nvSpPr>
          <p:spPr>
            <a:xfrm>
              <a:off x="5819478" y="3280816"/>
              <a:ext cx="243195" cy="356577"/>
            </a:xfrm>
            <a:custGeom>
              <a:avLst/>
              <a:gdLst/>
              <a:ahLst/>
              <a:cxnLst/>
              <a:rect l="l" t="t" r="r" b="b"/>
              <a:pathLst>
                <a:path w="243195" h="356577" extrusionOk="0">
                  <a:moveTo>
                    <a:pt x="85669" y="11781"/>
                  </a:moveTo>
                  <a:cubicBezTo>
                    <a:pt x="95174" y="-3744"/>
                    <a:pt x="169318" y="-14031"/>
                    <a:pt x="193652" y="48738"/>
                  </a:cubicBezTo>
                  <a:cubicBezTo>
                    <a:pt x="203157" y="72551"/>
                    <a:pt x="201446" y="133416"/>
                    <a:pt x="209145" y="171611"/>
                  </a:cubicBezTo>
                  <a:cubicBezTo>
                    <a:pt x="216845" y="209806"/>
                    <a:pt x="235000" y="231523"/>
                    <a:pt x="241559" y="262479"/>
                  </a:cubicBezTo>
                  <a:cubicBezTo>
                    <a:pt x="248118" y="293436"/>
                    <a:pt x="237472" y="345442"/>
                    <a:pt x="162854" y="354681"/>
                  </a:cubicBezTo>
                  <a:cubicBezTo>
                    <a:pt x="88236" y="363921"/>
                    <a:pt x="30917" y="337632"/>
                    <a:pt x="13332" y="313819"/>
                  </a:cubicBezTo>
                  <a:cubicBezTo>
                    <a:pt x="-4253" y="290007"/>
                    <a:pt x="-4634" y="239334"/>
                    <a:pt x="13332" y="212092"/>
                  </a:cubicBezTo>
                  <a:cubicBezTo>
                    <a:pt x="31297" y="184851"/>
                    <a:pt x="45556" y="162848"/>
                    <a:pt x="45080" y="127415"/>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483;p15">
              <a:extLst>
                <a:ext uri="{FF2B5EF4-FFF2-40B4-BE49-F238E27FC236}">
                  <a16:creationId xmlns:a16="http://schemas.microsoft.com/office/drawing/2014/main" id="{5C3BA3CE-3F51-4B55-87AF-61036F511EED}"/>
                </a:ext>
              </a:extLst>
            </p:cNvPr>
            <p:cNvSpPr/>
            <p:nvPr/>
          </p:nvSpPr>
          <p:spPr>
            <a:xfrm>
              <a:off x="5837919" y="3277534"/>
              <a:ext cx="116085" cy="143945"/>
            </a:xfrm>
            <a:custGeom>
              <a:avLst/>
              <a:gdLst/>
              <a:ahLst/>
              <a:cxnLst/>
              <a:rect l="l" t="t" r="r" b="b"/>
              <a:pathLst>
                <a:path w="116085" h="143945" extrusionOk="0">
                  <a:moveTo>
                    <a:pt x="116086" y="4300"/>
                  </a:moveTo>
                  <a:cubicBezTo>
                    <a:pt x="116086" y="4300"/>
                    <a:pt x="60383" y="-11798"/>
                    <a:pt x="26639" y="18301"/>
                  </a:cubicBezTo>
                  <a:cubicBezTo>
                    <a:pt x="3978" y="39285"/>
                    <a:pt x="-5176" y="71137"/>
                    <a:pt x="2875" y="100979"/>
                  </a:cubicBezTo>
                  <a:cubicBezTo>
                    <a:pt x="7343" y="118600"/>
                    <a:pt x="16373" y="142603"/>
                    <a:pt x="30346" y="143936"/>
                  </a:cubicBezTo>
                  <a:cubicBezTo>
                    <a:pt x="44319" y="145270"/>
                    <a:pt x="116086" y="4300"/>
                    <a:pt x="116086" y="4300"/>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484;p15">
              <a:extLst>
                <a:ext uri="{FF2B5EF4-FFF2-40B4-BE49-F238E27FC236}">
                  <a16:creationId xmlns:a16="http://schemas.microsoft.com/office/drawing/2014/main" id="{CCBA091F-8BA3-4963-9331-3ECBEC3434BD}"/>
                </a:ext>
              </a:extLst>
            </p:cNvPr>
            <p:cNvSpPr/>
            <p:nvPr/>
          </p:nvSpPr>
          <p:spPr>
            <a:xfrm>
              <a:off x="5860658" y="3433948"/>
              <a:ext cx="143676" cy="161015"/>
            </a:xfrm>
            <a:custGeom>
              <a:avLst/>
              <a:gdLst/>
              <a:ahLst/>
              <a:cxnLst/>
              <a:rect l="l" t="t" r="r" b="b"/>
              <a:pathLst>
                <a:path w="143677" h="161015" extrusionOk="0">
                  <a:moveTo>
                    <a:pt x="114638" y="0"/>
                  </a:moveTo>
                  <a:cubicBezTo>
                    <a:pt x="114638" y="0"/>
                    <a:pt x="110931" y="62103"/>
                    <a:pt x="112072" y="66675"/>
                  </a:cubicBezTo>
                  <a:cubicBezTo>
                    <a:pt x="113212" y="71247"/>
                    <a:pt x="136406" y="76200"/>
                    <a:pt x="142965" y="81153"/>
                  </a:cubicBezTo>
                  <a:cubicBezTo>
                    <a:pt x="149524" y="86106"/>
                    <a:pt x="109220" y="149638"/>
                    <a:pt x="88783" y="158972"/>
                  </a:cubicBezTo>
                  <a:cubicBezTo>
                    <a:pt x="68346" y="168307"/>
                    <a:pt x="4944" y="144399"/>
                    <a:pt x="477" y="112871"/>
                  </a:cubicBezTo>
                  <a:cubicBezTo>
                    <a:pt x="-3515" y="83725"/>
                    <a:pt x="18632" y="61151"/>
                    <a:pt x="27187" y="53245"/>
                  </a:cubicBezTo>
                  <a:cubicBezTo>
                    <a:pt x="32995" y="52692"/>
                    <a:pt x="38841" y="52531"/>
                    <a:pt x="44678" y="52769"/>
                  </a:cubicBezTo>
                  <a:lnTo>
                    <a:pt x="46579" y="22670"/>
                  </a:lnTo>
                  <a:cubicBezTo>
                    <a:pt x="74335" y="13811"/>
                    <a:pt x="114638" y="0"/>
                    <a:pt x="114638"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485;p15">
              <a:extLst>
                <a:ext uri="{FF2B5EF4-FFF2-40B4-BE49-F238E27FC236}">
                  <a16:creationId xmlns:a16="http://schemas.microsoft.com/office/drawing/2014/main" id="{C6F0821C-2B8B-4604-8591-B4E43EFDE4AC}"/>
                </a:ext>
              </a:extLst>
            </p:cNvPr>
            <p:cNvSpPr/>
            <p:nvPr/>
          </p:nvSpPr>
          <p:spPr>
            <a:xfrm>
              <a:off x="5729283" y="3551000"/>
              <a:ext cx="121787" cy="284211"/>
            </a:xfrm>
            <a:custGeom>
              <a:avLst/>
              <a:gdLst/>
              <a:ahLst/>
              <a:cxnLst/>
              <a:rect l="l" t="t" r="r" b="b"/>
              <a:pathLst>
                <a:path w="121787" h="284211" extrusionOk="0">
                  <a:moveTo>
                    <a:pt x="96303" y="391"/>
                  </a:moveTo>
                  <a:cubicBezTo>
                    <a:pt x="96303" y="-1418"/>
                    <a:pt x="86797" y="3630"/>
                    <a:pt x="86797" y="3725"/>
                  </a:cubicBezTo>
                  <a:cubicBezTo>
                    <a:pt x="86797" y="3820"/>
                    <a:pt x="82330" y="163269"/>
                    <a:pt x="74535" y="177747"/>
                  </a:cubicBezTo>
                  <a:lnTo>
                    <a:pt x="74535" y="177747"/>
                  </a:lnTo>
                  <a:cubicBezTo>
                    <a:pt x="54669" y="211560"/>
                    <a:pt x="2103" y="268901"/>
                    <a:pt x="772" y="275283"/>
                  </a:cubicBezTo>
                  <a:cubicBezTo>
                    <a:pt x="-3125" y="294333"/>
                    <a:pt x="8092" y="277283"/>
                    <a:pt x="26152" y="275283"/>
                  </a:cubicBezTo>
                  <a:cubicBezTo>
                    <a:pt x="36323" y="274044"/>
                    <a:pt x="96113" y="213466"/>
                    <a:pt x="109516" y="199654"/>
                  </a:cubicBezTo>
                  <a:lnTo>
                    <a:pt x="110371" y="200131"/>
                  </a:lnTo>
                  <a:lnTo>
                    <a:pt x="110371" y="198607"/>
                  </a:lnTo>
                  <a:lnTo>
                    <a:pt x="112082" y="196797"/>
                  </a:lnTo>
                  <a:cubicBezTo>
                    <a:pt x="112424" y="192482"/>
                    <a:pt x="112424" y="188158"/>
                    <a:pt x="112082" y="183843"/>
                  </a:cubicBezTo>
                  <a:cubicBezTo>
                    <a:pt x="137272" y="10583"/>
                    <a:pt x="106664" y="-942"/>
                    <a:pt x="96303" y="39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486;p15">
              <a:extLst>
                <a:ext uri="{FF2B5EF4-FFF2-40B4-BE49-F238E27FC236}">
                  <a16:creationId xmlns:a16="http://schemas.microsoft.com/office/drawing/2014/main" id="{254017C6-0B99-42B1-85B6-EA2FFFDF0CD6}"/>
                </a:ext>
              </a:extLst>
            </p:cNvPr>
            <p:cNvSpPr/>
            <p:nvPr/>
          </p:nvSpPr>
          <p:spPr>
            <a:xfrm>
              <a:off x="5818924" y="3486610"/>
              <a:ext cx="209319" cy="241045"/>
            </a:xfrm>
            <a:custGeom>
              <a:avLst/>
              <a:gdLst/>
              <a:ahLst/>
              <a:cxnLst/>
              <a:rect l="l" t="t" r="r" b="b"/>
              <a:pathLst>
                <a:path w="209320" h="241045" extrusionOk="0">
                  <a:moveTo>
                    <a:pt x="164832" y="20110"/>
                  </a:moveTo>
                  <a:cubicBezTo>
                    <a:pt x="182322" y="22777"/>
                    <a:pt x="202189" y="32111"/>
                    <a:pt x="204945" y="41636"/>
                  </a:cubicBezTo>
                  <a:cubicBezTo>
                    <a:pt x="212141" y="76098"/>
                    <a:pt x="210439" y="111835"/>
                    <a:pt x="200002" y="145459"/>
                  </a:cubicBezTo>
                  <a:cubicBezTo>
                    <a:pt x="184889" y="185464"/>
                    <a:pt x="174718" y="210895"/>
                    <a:pt x="165973" y="228136"/>
                  </a:cubicBezTo>
                  <a:cubicBezTo>
                    <a:pt x="165973" y="228136"/>
                    <a:pt x="90594" y="260521"/>
                    <a:pt x="29758" y="222706"/>
                  </a:cubicBezTo>
                  <a:cubicBezTo>
                    <a:pt x="29758" y="222706"/>
                    <a:pt x="25576" y="179844"/>
                    <a:pt x="25291" y="156889"/>
                  </a:cubicBezTo>
                  <a:cubicBezTo>
                    <a:pt x="-30792" y="107835"/>
                    <a:pt x="17211" y="47351"/>
                    <a:pt x="64739" y="393"/>
                  </a:cubicBezTo>
                  <a:cubicBezTo>
                    <a:pt x="70433" y="-131"/>
                    <a:pt x="76155" y="-131"/>
                    <a:pt x="81849" y="393"/>
                  </a:cubicBezTo>
                  <a:cubicBezTo>
                    <a:pt x="81849" y="393"/>
                    <a:pt x="39454" y="50685"/>
                    <a:pt x="68921" y="79260"/>
                  </a:cubicBezTo>
                  <a:cubicBezTo>
                    <a:pt x="132133" y="59638"/>
                    <a:pt x="144680" y="31063"/>
                    <a:pt x="164832" y="20110"/>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487;p15">
              <a:extLst>
                <a:ext uri="{FF2B5EF4-FFF2-40B4-BE49-F238E27FC236}">
                  <a16:creationId xmlns:a16="http://schemas.microsoft.com/office/drawing/2014/main" id="{2598BB49-6294-4C71-8C90-3625BC1849E2}"/>
                </a:ext>
              </a:extLst>
            </p:cNvPr>
            <p:cNvSpPr/>
            <p:nvPr/>
          </p:nvSpPr>
          <p:spPr>
            <a:xfrm>
              <a:off x="5856162" y="3289037"/>
              <a:ext cx="154042" cy="190250"/>
            </a:xfrm>
            <a:custGeom>
              <a:avLst/>
              <a:gdLst/>
              <a:ahLst/>
              <a:cxnLst/>
              <a:rect l="l" t="t" r="r" b="b"/>
              <a:pathLst>
                <a:path w="154042" h="190250" extrusionOk="0">
                  <a:moveTo>
                    <a:pt x="3263" y="67854"/>
                  </a:moveTo>
                  <a:lnTo>
                    <a:pt x="3263" y="67854"/>
                  </a:lnTo>
                  <a:cubicBezTo>
                    <a:pt x="9442" y="27945"/>
                    <a:pt x="38244" y="-2250"/>
                    <a:pt x="79308" y="132"/>
                  </a:cubicBezTo>
                  <a:cubicBezTo>
                    <a:pt x="122872" y="2484"/>
                    <a:pt x="156274" y="39784"/>
                    <a:pt x="153926" y="83437"/>
                  </a:cubicBezTo>
                  <a:cubicBezTo>
                    <a:pt x="152586" y="108288"/>
                    <a:pt x="139668" y="131053"/>
                    <a:pt x="119041" y="144912"/>
                  </a:cubicBezTo>
                  <a:cubicBezTo>
                    <a:pt x="117624" y="150960"/>
                    <a:pt x="115486" y="156808"/>
                    <a:pt x="112672" y="162342"/>
                  </a:cubicBezTo>
                  <a:cubicBezTo>
                    <a:pt x="98129" y="179297"/>
                    <a:pt x="59441" y="190060"/>
                    <a:pt x="46704" y="190251"/>
                  </a:cubicBezTo>
                  <a:cubicBezTo>
                    <a:pt x="35677" y="190251"/>
                    <a:pt x="26172" y="180059"/>
                    <a:pt x="15811" y="162914"/>
                  </a:cubicBezTo>
                  <a:cubicBezTo>
                    <a:pt x="-5672" y="127195"/>
                    <a:pt x="-158" y="87571"/>
                    <a:pt x="3263" y="67854"/>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488;p15">
              <a:extLst>
                <a:ext uri="{FF2B5EF4-FFF2-40B4-BE49-F238E27FC236}">
                  <a16:creationId xmlns:a16="http://schemas.microsoft.com/office/drawing/2014/main" id="{E0345CF0-A796-437D-B003-D3765736E475}"/>
                </a:ext>
              </a:extLst>
            </p:cNvPr>
            <p:cNvSpPr/>
            <p:nvPr/>
          </p:nvSpPr>
          <p:spPr>
            <a:xfrm>
              <a:off x="5862371" y="3287995"/>
              <a:ext cx="154704" cy="145954"/>
            </a:xfrm>
            <a:custGeom>
              <a:avLst/>
              <a:gdLst/>
              <a:ahLst/>
              <a:cxnLst/>
              <a:rect l="l" t="t" r="r" b="b"/>
              <a:pathLst>
                <a:path w="154704" h="145954" extrusionOk="0">
                  <a:moveTo>
                    <a:pt x="85930" y="1937"/>
                  </a:moveTo>
                  <a:cubicBezTo>
                    <a:pt x="114447" y="7557"/>
                    <a:pt x="138400" y="15748"/>
                    <a:pt x="146290" y="44038"/>
                  </a:cubicBezTo>
                  <a:cubicBezTo>
                    <a:pt x="151613" y="63659"/>
                    <a:pt x="158647" y="101188"/>
                    <a:pt x="151993" y="116523"/>
                  </a:cubicBezTo>
                  <a:lnTo>
                    <a:pt x="147811" y="127857"/>
                  </a:lnTo>
                  <a:lnTo>
                    <a:pt x="112926" y="145955"/>
                  </a:lnTo>
                  <a:cubicBezTo>
                    <a:pt x="112926" y="145955"/>
                    <a:pt x="96576" y="132334"/>
                    <a:pt x="101709" y="92424"/>
                  </a:cubicBezTo>
                  <a:cubicBezTo>
                    <a:pt x="101510" y="87043"/>
                    <a:pt x="99798" y="81823"/>
                    <a:pt x="96766" y="77375"/>
                  </a:cubicBezTo>
                  <a:cubicBezTo>
                    <a:pt x="94580" y="73594"/>
                    <a:pt x="92954" y="69517"/>
                    <a:pt x="91919" y="65278"/>
                  </a:cubicBezTo>
                  <a:cubicBezTo>
                    <a:pt x="87774" y="54496"/>
                    <a:pt x="79685" y="45704"/>
                    <a:pt x="69295" y="40704"/>
                  </a:cubicBezTo>
                  <a:cubicBezTo>
                    <a:pt x="43345" y="26130"/>
                    <a:pt x="5323" y="38704"/>
                    <a:pt x="0" y="44038"/>
                  </a:cubicBezTo>
                  <a:cubicBezTo>
                    <a:pt x="15142" y="11452"/>
                    <a:pt x="50959" y="-6102"/>
                    <a:pt x="85930" y="193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489;p15">
              <a:extLst>
                <a:ext uri="{FF2B5EF4-FFF2-40B4-BE49-F238E27FC236}">
                  <a16:creationId xmlns:a16="http://schemas.microsoft.com/office/drawing/2014/main" id="{B20843AA-8D2D-43CA-B563-9DB58542DC60}"/>
                </a:ext>
              </a:extLst>
            </p:cNvPr>
            <p:cNvSpPr/>
            <p:nvPr/>
          </p:nvSpPr>
          <p:spPr>
            <a:xfrm>
              <a:off x="5888294" y="4552944"/>
              <a:ext cx="121626" cy="93086"/>
            </a:xfrm>
            <a:custGeom>
              <a:avLst/>
              <a:gdLst/>
              <a:ahLst/>
              <a:cxnLst/>
              <a:rect l="l" t="t" r="r" b="b"/>
              <a:pathLst>
                <a:path w="121626" h="93085" extrusionOk="0">
                  <a:moveTo>
                    <a:pt x="112478" y="2"/>
                  </a:moveTo>
                  <a:cubicBezTo>
                    <a:pt x="97840" y="11908"/>
                    <a:pt x="75121" y="3717"/>
                    <a:pt x="74456" y="4765"/>
                  </a:cubicBezTo>
                  <a:cubicBezTo>
                    <a:pt x="57422" y="19395"/>
                    <a:pt x="39590" y="33073"/>
                    <a:pt x="21035" y="45722"/>
                  </a:cubicBezTo>
                  <a:cubicBezTo>
                    <a:pt x="11529" y="52866"/>
                    <a:pt x="-2254" y="62486"/>
                    <a:pt x="313" y="76202"/>
                  </a:cubicBezTo>
                  <a:cubicBezTo>
                    <a:pt x="4875" y="100872"/>
                    <a:pt x="44228" y="93347"/>
                    <a:pt x="59057" y="85727"/>
                  </a:cubicBezTo>
                  <a:cubicBezTo>
                    <a:pt x="73886" y="78107"/>
                    <a:pt x="86053" y="65725"/>
                    <a:pt x="100121" y="57152"/>
                  </a:cubicBezTo>
                  <a:cubicBezTo>
                    <a:pt x="110102" y="50961"/>
                    <a:pt x="119987" y="47627"/>
                    <a:pt x="121604" y="35054"/>
                  </a:cubicBezTo>
                  <a:cubicBezTo>
                    <a:pt x="122079" y="27149"/>
                    <a:pt x="115045" y="-284"/>
                    <a:pt x="112478"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490;p15">
              <a:extLst>
                <a:ext uri="{FF2B5EF4-FFF2-40B4-BE49-F238E27FC236}">
                  <a16:creationId xmlns:a16="http://schemas.microsoft.com/office/drawing/2014/main" id="{2AE57A62-A027-49F3-A7F6-0FB07DD41EA3}"/>
                </a:ext>
              </a:extLst>
            </p:cNvPr>
            <p:cNvSpPr/>
            <p:nvPr/>
          </p:nvSpPr>
          <p:spPr>
            <a:xfrm>
              <a:off x="5888416" y="4582664"/>
              <a:ext cx="121131" cy="63345"/>
            </a:xfrm>
            <a:custGeom>
              <a:avLst/>
              <a:gdLst/>
              <a:ahLst/>
              <a:cxnLst/>
              <a:rect l="l" t="t" r="r" b="b"/>
              <a:pathLst>
                <a:path w="121131" h="63346" extrusionOk="0">
                  <a:moveTo>
                    <a:pt x="120910" y="0"/>
                  </a:moveTo>
                  <a:cubicBezTo>
                    <a:pt x="118914" y="12192"/>
                    <a:pt x="109219" y="15526"/>
                    <a:pt x="99238" y="21717"/>
                  </a:cubicBezTo>
                  <a:cubicBezTo>
                    <a:pt x="84979" y="30575"/>
                    <a:pt x="72432" y="43434"/>
                    <a:pt x="57604" y="50959"/>
                  </a:cubicBezTo>
                  <a:cubicBezTo>
                    <a:pt x="42775" y="58484"/>
                    <a:pt x="9601" y="64770"/>
                    <a:pt x="0" y="47244"/>
                  </a:cubicBezTo>
                  <a:cubicBezTo>
                    <a:pt x="5228" y="70961"/>
                    <a:pt x="43916" y="63532"/>
                    <a:pt x="58554" y="56007"/>
                  </a:cubicBezTo>
                  <a:cubicBezTo>
                    <a:pt x="73193" y="48482"/>
                    <a:pt x="85550" y="36004"/>
                    <a:pt x="99618" y="27432"/>
                  </a:cubicBezTo>
                  <a:cubicBezTo>
                    <a:pt x="109599" y="21241"/>
                    <a:pt x="119484" y="17907"/>
                    <a:pt x="121101" y="5334"/>
                  </a:cubicBezTo>
                  <a:cubicBezTo>
                    <a:pt x="121177" y="3553"/>
                    <a:pt x="121110" y="1772"/>
                    <a:pt x="120910"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491;p15">
              <a:extLst>
                <a:ext uri="{FF2B5EF4-FFF2-40B4-BE49-F238E27FC236}">
                  <a16:creationId xmlns:a16="http://schemas.microsoft.com/office/drawing/2014/main" id="{99F92B0E-DF73-446B-8006-26D847297FE1}"/>
                </a:ext>
              </a:extLst>
            </p:cNvPr>
            <p:cNvSpPr/>
            <p:nvPr/>
          </p:nvSpPr>
          <p:spPr>
            <a:xfrm>
              <a:off x="5795737" y="4532465"/>
              <a:ext cx="111395" cy="86487"/>
            </a:xfrm>
            <a:custGeom>
              <a:avLst/>
              <a:gdLst/>
              <a:ahLst/>
              <a:cxnLst/>
              <a:rect l="l" t="t" r="r" b="b"/>
              <a:pathLst>
                <a:path w="111395" h="86487" extrusionOk="0">
                  <a:moveTo>
                    <a:pt x="102659" y="2"/>
                  </a:moveTo>
                  <a:cubicBezTo>
                    <a:pt x="89257" y="10956"/>
                    <a:pt x="69105" y="4765"/>
                    <a:pt x="68154" y="5812"/>
                  </a:cubicBezTo>
                  <a:cubicBezTo>
                    <a:pt x="52537" y="19109"/>
                    <a:pt x="36225" y="31578"/>
                    <a:pt x="19296" y="43151"/>
                  </a:cubicBezTo>
                  <a:cubicBezTo>
                    <a:pt x="10931" y="49723"/>
                    <a:pt x="-2091" y="58486"/>
                    <a:pt x="285" y="71059"/>
                  </a:cubicBezTo>
                  <a:cubicBezTo>
                    <a:pt x="4467" y="93633"/>
                    <a:pt x="40493" y="86680"/>
                    <a:pt x="54181" y="79822"/>
                  </a:cubicBezTo>
                  <a:cubicBezTo>
                    <a:pt x="67869" y="72964"/>
                    <a:pt x="78800" y="61438"/>
                    <a:pt x="91728" y="53437"/>
                  </a:cubicBezTo>
                  <a:cubicBezTo>
                    <a:pt x="101234" y="47722"/>
                    <a:pt x="109884" y="44770"/>
                    <a:pt x="111309" y="33149"/>
                  </a:cubicBezTo>
                  <a:cubicBezTo>
                    <a:pt x="112260" y="26101"/>
                    <a:pt x="105036" y="-283"/>
                    <a:pt x="102659"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 name="Google Shape;492;p15">
              <a:extLst>
                <a:ext uri="{FF2B5EF4-FFF2-40B4-BE49-F238E27FC236}">
                  <a16:creationId xmlns:a16="http://schemas.microsoft.com/office/drawing/2014/main" id="{0923EE89-02FA-4EEC-B466-D9D75B3F5B24}"/>
                </a:ext>
              </a:extLst>
            </p:cNvPr>
            <p:cNvSpPr/>
            <p:nvPr/>
          </p:nvSpPr>
          <p:spPr>
            <a:xfrm>
              <a:off x="5796309" y="4560948"/>
              <a:ext cx="110894" cy="58012"/>
            </a:xfrm>
            <a:custGeom>
              <a:avLst/>
              <a:gdLst/>
              <a:ahLst/>
              <a:cxnLst/>
              <a:rect l="l" t="t" r="r" b="b"/>
              <a:pathLst>
                <a:path w="110894" h="58013" extrusionOk="0">
                  <a:moveTo>
                    <a:pt x="110644" y="0"/>
                  </a:moveTo>
                  <a:cubicBezTo>
                    <a:pt x="108838" y="11144"/>
                    <a:pt x="99903" y="14192"/>
                    <a:pt x="90778" y="19812"/>
                  </a:cubicBezTo>
                  <a:cubicBezTo>
                    <a:pt x="77755" y="28004"/>
                    <a:pt x="66254" y="39719"/>
                    <a:pt x="52756" y="46672"/>
                  </a:cubicBezTo>
                  <a:cubicBezTo>
                    <a:pt x="39258" y="53626"/>
                    <a:pt x="8840" y="59341"/>
                    <a:pt x="0" y="43244"/>
                  </a:cubicBezTo>
                  <a:cubicBezTo>
                    <a:pt x="4753" y="64961"/>
                    <a:pt x="40208" y="58198"/>
                    <a:pt x="53706" y="51340"/>
                  </a:cubicBezTo>
                  <a:cubicBezTo>
                    <a:pt x="67204" y="44482"/>
                    <a:pt x="78325" y="32956"/>
                    <a:pt x="91253" y="24955"/>
                  </a:cubicBezTo>
                  <a:cubicBezTo>
                    <a:pt x="100758" y="19240"/>
                    <a:pt x="109408" y="16288"/>
                    <a:pt x="110834" y="4667"/>
                  </a:cubicBezTo>
                  <a:cubicBezTo>
                    <a:pt x="110958" y="3105"/>
                    <a:pt x="110891" y="1543"/>
                    <a:pt x="110644"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493;p15">
              <a:extLst>
                <a:ext uri="{FF2B5EF4-FFF2-40B4-BE49-F238E27FC236}">
                  <a16:creationId xmlns:a16="http://schemas.microsoft.com/office/drawing/2014/main" id="{30981E7D-40F6-4167-B9D1-3E0B15AC6DBD}"/>
                </a:ext>
              </a:extLst>
            </p:cNvPr>
            <p:cNvSpPr/>
            <p:nvPr/>
          </p:nvSpPr>
          <p:spPr>
            <a:xfrm>
              <a:off x="5813679" y="3728557"/>
              <a:ext cx="237954" cy="833275"/>
            </a:xfrm>
            <a:custGeom>
              <a:avLst/>
              <a:gdLst/>
              <a:ahLst/>
              <a:cxnLst/>
              <a:rect l="l" t="t" r="r" b="b"/>
              <a:pathLst>
                <a:path w="237954" h="833275" extrusionOk="0">
                  <a:moveTo>
                    <a:pt x="6013" y="123825"/>
                  </a:moveTo>
                  <a:cubicBezTo>
                    <a:pt x="12477" y="73342"/>
                    <a:pt x="31013" y="0"/>
                    <a:pt x="31013" y="0"/>
                  </a:cubicBezTo>
                  <a:cubicBezTo>
                    <a:pt x="48541" y="8201"/>
                    <a:pt x="67495" y="12897"/>
                    <a:pt x="86810" y="13811"/>
                  </a:cubicBezTo>
                  <a:cubicBezTo>
                    <a:pt x="115136" y="13716"/>
                    <a:pt x="143396" y="10973"/>
                    <a:pt x="171219" y="5620"/>
                  </a:cubicBezTo>
                  <a:cubicBezTo>
                    <a:pt x="180287" y="21517"/>
                    <a:pt x="190220" y="36909"/>
                    <a:pt x="200971" y="51721"/>
                  </a:cubicBezTo>
                  <a:cubicBezTo>
                    <a:pt x="215515" y="71914"/>
                    <a:pt x="243746" y="116109"/>
                    <a:pt x="236902" y="193357"/>
                  </a:cubicBezTo>
                  <a:cubicBezTo>
                    <a:pt x="232435" y="243840"/>
                    <a:pt x="204203" y="458248"/>
                    <a:pt x="204203" y="458248"/>
                  </a:cubicBezTo>
                  <a:cubicBezTo>
                    <a:pt x="215201" y="494290"/>
                    <a:pt x="221056" y="531714"/>
                    <a:pt x="221598" y="569405"/>
                  </a:cubicBezTo>
                  <a:cubicBezTo>
                    <a:pt x="218937" y="614229"/>
                    <a:pt x="213024" y="658796"/>
                    <a:pt x="203918" y="702755"/>
                  </a:cubicBezTo>
                  <a:lnTo>
                    <a:pt x="187093" y="824389"/>
                  </a:lnTo>
                  <a:cubicBezTo>
                    <a:pt x="187093" y="824389"/>
                    <a:pt x="164660" y="840676"/>
                    <a:pt x="149071" y="829151"/>
                  </a:cubicBezTo>
                  <a:lnTo>
                    <a:pt x="151067" y="710089"/>
                  </a:lnTo>
                  <a:cubicBezTo>
                    <a:pt x="149166" y="680942"/>
                    <a:pt x="146219" y="637984"/>
                    <a:pt x="144413" y="610552"/>
                  </a:cubicBezTo>
                  <a:cubicBezTo>
                    <a:pt x="141371" y="565785"/>
                    <a:pt x="133387" y="494824"/>
                    <a:pt x="131106" y="477202"/>
                  </a:cubicBezTo>
                  <a:cubicBezTo>
                    <a:pt x="128824" y="459581"/>
                    <a:pt x="123121" y="428434"/>
                    <a:pt x="120364" y="393763"/>
                  </a:cubicBezTo>
                  <a:cubicBezTo>
                    <a:pt x="117608" y="359092"/>
                    <a:pt x="104680" y="182594"/>
                    <a:pt x="104680" y="182594"/>
                  </a:cubicBezTo>
                  <a:lnTo>
                    <a:pt x="102874" y="215646"/>
                  </a:lnTo>
                  <a:cubicBezTo>
                    <a:pt x="102874" y="215646"/>
                    <a:pt x="101068" y="269272"/>
                    <a:pt x="93369" y="335470"/>
                  </a:cubicBezTo>
                  <a:cubicBezTo>
                    <a:pt x="85669" y="401669"/>
                    <a:pt x="83008" y="430720"/>
                    <a:pt x="83008" y="430720"/>
                  </a:cubicBezTo>
                  <a:cubicBezTo>
                    <a:pt x="90308" y="444074"/>
                    <a:pt x="95412" y="458514"/>
                    <a:pt x="98121" y="473488"/>
                  </a:cubicBezTo>
                  <a:cubicBezTo>
                    <a:pt x="99452" y="487775"/>
                    <a:pt x="115707" y="600932"/>
                    <a:pt x="106011" y="658463"/>
                  </a:cubicBezTo>
                  <a:lnTo>
                    <a:pt x="85954" y="804863"/>
                  </a:lnTo>
                  <a:cubicBezTo>
                    <a:pt x="75869" y="811882"/>
                    <a:pt x="63018" y="813587"/>
                    <a:pt x="51449" y="809434"/>
                  </a:cubicBezTo>
                  <a:lnTo>
                    <a:pt x="39663" y="661892"/>
                  </a:lnTo>
                  <a:cubicBezTo>
                    <a:pt x="31773" y="605790"/>
                    <a:pt x="15043" y="486823"/>
                    <a:pt x="12477" y="471392"/>
                  </a:cubicBezTo>
                  <a:cubicBezTo>
                    <a:pt x="6773" y="440226"/>
                    <a:pt x="3408" y="408670"/>
                    <a:pt x="2401" y="376999"/>
                  </a:cubicBezTo>
                  <a:cubicBezTo>
                    <a:pt x="-1782" y="312991"/>
                    <a:pt x="-451" y="174212"/>
                    <a:pt x="6013" y="12382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494;p15">
              <a:extLst>
                <a:ext uri="{FF2B5EF4-FFF2-40B4-BE49-F238E27FC236}">
                  <a16:creationId xmlns:a16="http://schemas.microsoft.com/office/drawing/2014/main" id="{1383BDA2-9016-4AD8-A53E-F1D342A391F8}"/>
                </a:ext>
              </a:extLst>
            </p:cNvPr>
            <p:cNvSpPr/>
            <p:nvPr/>
          </p:nvSpPr>
          <p:spPr>
            <a:xfrm>
              <a:off x="5803512" y="3708174"/>
              <a:ext cx="253612" cy="553962"/>
            </a:xfrm>
            <a:custGeom>
              <a:avLst/>
              <a:gdLst/>
              <a:ahLst/>
              <a:cxnLst/>
              <a:rect l="l" t="t" r="r" b="b"/>
              <a:pathLst>
                <a:path w="253612" h="553963" extrusionOk="0">
                  <a:moveTo>
                    <a:pt x="181386" y="6572"/>
                  </a:moveTo>
                  <a:lnTo>
                    <a:pt x="224731" y="93726"/>
                  </a:lnTo>
                  <a:cubicBezTo>
                    <a:pt x="224731" y="93726"/>
                    <a:pt x="291270" y="190690"/>
                    <a:pt x="222355" y="439960"/>
                  </a:cubicBezTo>
                  <a:lnTo>
                    <a:pt x="235187" y="516922"/>
                  </a:lnTo>
                  <a:cubicBezTo>
                    <a:pt x="235187" y="516922"/>
                    <a:pt x="105532" y="600265"/>
                    <a:pt x="18746" y="516922"/>
                  </a:cubicBezTo>
                  <a:cubicBezTo>
                    <a:pt x="18746" y="516922"/>
                    <a:pt x="-11291" y="286512"/>
                    <a:pt x="4678" y="180308"/>
                  </a:cubicBezTo>
                  <a:cubicBezTo>
                    <a:pt x="13613" y="119272"/>
                    <a:pt x="27121" y="59007"/>
                    <a:pt x="45077" y="0"/>
                  </a:cubicBezTo>
                  <a:cubicBezTo>
                    <a:pt x="45077" y="0"/>
                    <a:pt x="66369" y="23527"/>
                    <a:pt x="175683" y="8001"/>
                  </a:cubicBezTo>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495;p15">
              <a:extLst>
                <a:ext uri="{FF2B5EF4-FFF2-40B4-BE49-F238E27FC236}">
                  <a16:creationId xmlns:a16="http://schemas.microsoft.com/office/drawing/2014/main" id="{3B9C8DB1-8E39-4306-900F-3A755EB9E0CA}"/>
                </a:ext>
              </a:extLst>
            </p:cNvPr>
            <p:cNvSpPr/>
            <p:nvPr/>
          </p:nvSpPr>
          <p:spPr>
            <a:xfrm>
              <a:off x="5812658" y="3486508"/>
              <a:ext cx="71005" cy="74600"/>
            </a:xfrm>
            <a:custGeom>
              <a:avLst/>
              <a:gdLst/>
              <a:ahLst/>
              <a:cxnLst/>
              <a:rect l="l" t="t" r="r" b="b"/>
              <a:pathLst>
                <a:path w="71005" h="74600" extrusionOk="0">
                  <a:moveTo>
                    <a:pt x="71006" y="496"/>
                  </a:moveTo>
                  <a:cubicBezTo>
                    <a:pt x="71006" y="496"/>
                    <a:pt x="36596" y="-10077"/>
                    <a:pt x="0" y="66409"/>
                  </a:cubicBezTo>
                  <a:lnTo>
                    <a:pt x="13688" y="74600"/>
                  </a:lnTo>
                  <a:cubicBezTo>
                    <a:pt x="13688" y="74600"/>
                    <a:pt x="49714" y="20117"/>
                    <a:pt x="71006" y="49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496;p15">
              <a:extLst>
                <a:ext uri="{FF2B5EF4-FFF2-40B4-BE49-F238E27FC236}">
                  <a16:creationId xmlns:a16="http://schemas.microsoft.com/office/drawing/2014/main" id="{36DEC35A-F7A2-4D59-A64D-A0C93CF2C043}"/>
                </a:ext>
              </a:extLst>
            </p:cNvPr>
            <p:cNvSpPr/>
            <p:nvPr/>
          </p:nvSpPr>
          <p:spPr>
            <a:xfrm>
              <a:off x="5614942" y="3815235"/>
              <a:ext cx="254367" cy="147732"/>
            </a:xfrm>
            <a:custGeom>
              <a:avLst/>
              <a:gdLst/>
              <a:ahLst/>
              <a:cxnLst/>
              <a:rect l="l" t="t" r="r" b="b"/>
              <a:pathLst>
                <a:path w="254367" h="147732" extrusionOk="0">
                  <a:moveTo>
                    <a:pt x="0" y="86201"/>
                  </a:moveTo>
                  <a:lnTo>
                    <a:pt x="148096" y="0"/>
                  </a:lnTo>
                  <a:lnTo>
                    <a:pt x="254368" y="61436"/>
                  </a:lnTo>
                  <a:lnTo>
                    <a:pt x="106272" y="147733"/>
                  </a:lnTo>
                  <a:lnTo>
                    <a:pt x="0" y="862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 name="Google Shape;497;p15">
              <a:extLst>
                <a:ext uri="{FF2B5EF4-FFF2-40B4-BE49-F238E27FC236}">
                  <a16:creationId xmlns:a16="http://schemas.microsoft.com/office/drawing/2014/main" id="{950D9054-3987-4E9D-B1E8-AB48DCAD0FD2}"/>
                </a:ext>
              </a:extLst>
            </p:cNvPr>
            <p:cNvSpPr/>
            <p:nvPr/>
          </p:nvSpPr>
          <p:spPr>
            <a:xfrm>
              <a:off x="5694408" y="3821486"/>
              <a:ext cx="53707" cy="44770"/>
            </a:xfrm>
            <a:custGeom>
              <a:avLst/>
              <a:gdLst/>
              <a:ahLst/>
              <a:cxnLst/>
              <a:rect l="l" t="t" r="r" b="b"/>
              <a:pathLst>
                <a:path w="53706" h="44771" extrusionOk="0">
                  <a:moveTo>
                    <a:pt x="49524" y="35"/>
                  </a:moveTo>
                  <a:cubicBezTo>
                    <a:pt x="40237" y="968"/>
                    <a:pt x="31254" y="3892"/>
                    <a:pt x="23194" y="8607"/>
                  </a:cubicBezTo>
                  <a:cubicBezTo>
                    <a:pt x="20228" y="11198"/>
                    <a:pt x="17053" y="13522"/>
                    <a:pt x="13688" y="15561"/>
                  </a:cubicBezTo>
                  <a:cubicBezTo>
                    <a:pt x="12262" y="16227"/>
                    <a:pt x="10836" y="17180"/>
                    <a:pt x="9315" y="17846"/>
                  </a:cubicBezTo>
                  <a:cubicBezTo>
                    <a:pt x="7053" y="18675"/>
                    <a:pt x="5000" y="20009"/>
                    <a:pt x="3327" y="21752"/>
                  </a:cubicBezTo>
                  <a:cubicBezTo>
                    <a:pt x="1673" y="24200"/>
                    <a:pt x="780" y="27086"/>
                    <a:pt x="760" y="30038"/>
                  </a:cubicBezTo>
                  <a:cubicBezTo>
                    <a:pt x="0" y="33572"/>
                    <a:pt x="-190" y="37211"/>
                    <a:pt x="190" y="40802"/>
                  </a:cubicBezTo>
                  <a:cubicBezTo>
                    <a:pt x="1521" y="46136"/>
                    <a:pt x="7034" y="45660"/>
                    <a:pt x="9696" y="41945"/>
                  </a:cubicBezTo>
                  <a:cubicBezTo>
                    <a:pt x="11141" y="40088"/>
                    <a:pt x="11968" y="37821"/>
                    <a:pt x="12072" y="35468"/>
                  </a:cubicBezTo>
                  <a:cubicBezTo>
                    <a:pt x="12234" y="30905"/>
                    <a:pt x="14562" y="26686"/>
                    <a:pt x="18346" y="24133"/>
                  </a:cubicBezTo>
                  <a:lnTo>
                    <a:pt x="53706" y="2130"/>
                  </a:lnTo>
                  <a:cubicBezTo>
                    <a:pt x="52870" y="644"/>
                    <a:pt x="51216" y="-184"/>
                    <a:pt x="49524" y="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 name="Google Shape;498;p15">
              <a:extLst>
                <a:ext uri="{FF2B5EF4-FFF2-40B4-BE49-F238E27FC236}">
                  <a16:creationId xmlns:a16="http://schemas.microsoft.com/office/drawing/2014/main" id="{49E97D9B-E566-46E2-A0B4-DA8FAAECBD9E}"/>
                </a:ext>
              </a:extLst>
            </p:cNvPr>
            <p:cNvSpPr/>
            <p:nvPr/>
          </p:nvSpPr>
          <p:spPr>
            <a:xfrm>
              <a:off x="5775004" y="3530248"/>
              <a:ext cx="253610" cy="322722"/>
            </a:xfrm>
            <a:custGeom>
              <a:avLst/>
              <a:gdLst/>
              <a:ahLst/>
              <a:cxnLst/>
              <a:rect l="l" t="t" r="r" b="b"/>
              <a:pathLst>
                <a:path w="253611" h="322722" extrusionOk="0">
                  <a:moveTo>
                    <a:pt x="250673" y="25527"/>
                  </a:moveTo>
                  <a:cubicBezTo>
                    <a:pt x="245826" y="5334"/>
                    <a:pt x="230046" y="11811"/>
                    <a:pt x="216453" y="0"/>
                  </a:cubicBezTo>
                  <a:cubicBezTo>
                    <a:pt x="184990" y="44672"/>
                    <a:pt x="205902" y="165449"/>
                    <a:pt x="210180" y="178308"/>
                  </a:cubicBezTo>
                  <a:lnTo>
                    <a:pt x="89270" y="255556"/>
                  </a:lnTo>
                  <a:lnTo>
                    <a:pt x="89270" y="255556"/>
                  </a:lnTo>
                  <a:lnTo>
                    <a:pt x="81095" y="260604"/>
                  </a:lnTo>
                  <a:cubicBezTo>
                    <a:pt x="67331" y="269662"/>
                    <a:pt x="52131" y="276301"/>
                    <a:pt x="36134" y="280225"/>
                  </a:cubicBezTo>
                  <a:cubicBezTo>
                    <a:pt x="24062" y="281654"/>
                    <a:pt x="17788" y="298704"/>
                    <a:pt x="4860" y="300228"/>
                  </a:cubicBezTo>
                  <a:cubicBezTo>
                    <a:pt x="2075" y="300333"/>
                    <a:pt x="-92" y="302666"/>
                    <a:pt x="3" y="305457"/>
                  </a:cubicBezTo>
                  <a:cubicBezTo>
                    <a:pt x="51" y="306753"/>
                    <a:pt x="602" y="307991"/>
                    <a:pt x="1533" y="308896"/>
                  </a:cubicBezTo>
                  <a:cubicBezTo>
                    <a:pt x="6667" y="313849"/>
                    <a:pt x="20545" y="309753"/>
                    <a:pt x="30050" y="298704"/>
                  </a:cubicBezTo>
                  <a:cubicBezTo>
                    <a:pt x="30002" y="298952"/>
                    <a:pt x="30002" y="299218"/>
                    <a:pt x="30050" y="299466"/>
                  </a:cubicBezTo>
                  <a:cubicBezTo>
                    <a:pt x="30202" y="303057"/>
                    <a:pt x="32227" y="306314"/>
                    <a:pt x="35373" y="308038"/>
                  </a:cubicBezTo>
                  <a:cubicBezTo>
                    <a:pt x="36067" y="308458"/>
                    <a:pt x="36846" y="308724"/>
                    <a:pt x="37655" y="308800"/>
                  </a:cubicBezTo>
                  <a:cubicBezTo>
                    <a:pt x="37655" y="309610"/>
                    <a:pt x="37883" y="310401"/>
                    <a:pt x="38320" y="311087"/>
                  </a:cubicBezTo>
                  <a:cubicBezTo>
                    <a:pt x="39708" y="313925"/>
                    <a:pt x="42417" y="315887"/>
                    <a:pt x="45544" y="316325"/>
                  </a:cubicBezTo>
                  <a:lnTo>
                    <a:pt x="45544" y="316325"/>
                  </a:lnTo>
                  <a:cubicBezTo>
                    <a:pt x="46941" y="320335"/>
                    <a:pt x="50820" y="322945"/>
                    <a:pt x="55050" y="322707"/>
                  </a:cubicBezTo>
                  <a:cubicBezTo>
                    <a:pt x="57825" y="322564"/>
                    <a:pt x="60439" y="321373"/>
                    <a:pt x="62369" y="319373"/>
                  </a:cubicBezTo>
                  <a:cubicBezTo>
                    <a:pt x="72682" y="315430"/>
                    <a:pt x="81789" y="308867"/>
                    <a:pt x="88794" y="300323"/>
                  </a:cubicBezTo>
                  <a:cubicBezTo>
                    <a:pt x="94982" y="293875"/>
                    <a:pt x="101522" y="287769"/>
                    <a:pt x="108375" y="282035"/>
                  </a:cubicBezTo>
                  <a:cubicBezTo>
                    <a:pt x="141170" y="267843"/>
                    <a:pt x="239552" y="225742"/>
                    <a:pt x="243924" y="219742"/>
                  </a:cubicBezTo>
                  <a:cubicBezTo>
                    <a:pt x="250768" y="210693"/>
                    <a:pt x="257707" y="54102"/>
                    <a:pt x="250673" y="25527"/>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499;p15">
              <a:extLst>
                <a:ext uri="{FF2B5EF4-FFF2-40B4-BE49-F238E27FC236}">
                  <a16:creationId xmlns:a16="http://schemas.microsoft.com/office/drawing/2014/main" id="{C7A59018-6F1E-49E5-B611-7B007C2A8770}"/>
                </a:ext>
              </a:extLst>
            </p:cNvPr>
            <p:cNvSpPr/>
            <p:nvPr/>
          </p:nvSpPr>
          <p:spPr>
            <a:xfrm>
              <a:off x="5965887" y="3514431"/>
              <a:ext cx="72720" cy="103595"/>
            </a:xfrm>
            <a:custGeom>
              <a:avLst/>
              <a:gdLst/>
              <a:ahLst/>
              <a:cxnLst/>
              <a:rect l="l" t="t" r="r" b="b"/>
              <a:pathLst>
                <a:path w="72720" h="103595" extrusionOk="0">
                  <a:moveTo>
                    <a:pt x="70816" y="95541"/>
                  </a:moveTo>
                  <a:cubicBezTo>
                    <a:pt x="70816" y="95541"/>
                    <a:pt x="32129" y="112876"/>
                    <a:pt x="0" y="96684"/>
                  </a:cubicBezTo>
                  <a:lnTo>
                    <a:pt x="4658" y="36009"/>
                  </a:lnTo>
                  <a:cubicBezTo>
                    <a:pt x="4658" y="36009"/>
                    <a:pt x="5133" y="3434"/>
                    <a:pt x="34125" y="195"/>
                  </a:cubicBezTo>
                  <a:cubicBezTo>
                    <a:pt x="63117" y="-3043"/>
                    <a:pt x="78325" y="34200"/>
                    <a:pt x="70816" y="9554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65" name="Google Shape;500;p15">
              <a:extLst>
                <a:ext uri="{FF2B5EF4-FFF2-40B4-BE49-F238E27FC236}">
                  <a16:creationId xmlns:a16="http://schemas.microsoft.com/office/drawing/2014/main" id="{2DB058DA-16F3-487A-8386-56F7F608A0A8}"/>
                </a:ext>
              </a:extLst>
            </p:cNvPr>
            <p:cNvGrpSpPr/>
            <p:nvPr/>
          </p:nvGrpSpPr>
          <p:grpSpPr>
            <a:xfrm flipH="1">
              <a:off x="2865272" y="3434800"/>
              <a:ext cx="598185" cy="1340314"/>
              <a:chOff x="4210728" y="4525714"/>
              <a:chExt cx="546438" cy="1224366"/>
            </a:xfrm>
          </p:grpSpPr>
          <p:sp>
            <p:nvSpPr>
              <p:cNvPr id="266" name="Google Shape;501;p15">
                <a:extLst>
                  <a:ext uri="{FF2B5EF4-FFF2-40B4-BE49-F238E27FC236}">
                    <a16:creationId xmlns:a16="http://schemas.microsoft.com/office/drawing/2014/main" id="{2234DC7F-EAC4-4AF0-86ED-36567E45C8AD}"/>
                  </a:ext>
                </a:extLst>
              </p:cNvPr>
              <p:cNvSpPr/>
              <p:nvPr/>
            </p:nvSpPr>
            <p:spPr>
              <a:xfrm>
                <a:off x="4672107" y="4726590"/>
                <a:ext cx="85002" cy="305847"/>
              </a:xfrm>
              <a:custGeom>
                <a:avLst/>
                <a:gdLst/>
                <a:ahLst/>
                <a:cxnLst/>
                <a:rect l="l" t="t" r="r" b="b"/>
                <a:pathLst>
                  <a:path w="85002" h="305847" extrusionOk="0">
                    <a:moveTo>
                      <a:pt x="18764" y="0"/>
                    </a:moveTo>
                    <a:cubicBezTo>
                      <a:pt x="37814" y="5429"/>
                      <a:pt x="48482" y="26289"/>
                      <a:pt x="65056" y="70961"/>
                    </a:cubicBezTo>
                    <a:cubicBezTo>
                      <a:pt x="78848" y="111490"/>
                      <a:pt x="85582" y="154076"/>
                      <a:pt x="84963" y="196882"/>
                    </a:cubicBezTo>
                    <a:cubicBezTo>
                      <a:pt x="79629" y="238982"/>
                      <a:pt x="62198" y="271748"/>
                      <a:pt x="20098" y="305848"/>
                    </a:cubicBezTo>
                    <a:lnTo>
                      <a:pt x="0" y="268986"/>
                    </a:lnTo>
                    <a:cubicBezTo>
                      <a:pt x="0" y="268986"/>
                      <a:pt x="41243" y="232600"/>
                      <a:pt x="45434" y="190500"/>
                    </a:cubicBezTo>
                    <a:cubicBezTo>
                      <a:pt x="47815" y="166878"/>
                      <a:pt x="20098" y="87249"/>
                      <a:pt x="20098" y="85058"/>
                    </a:cubicBezTo>
                    <a:cubicBezTo>
                      <a:pt x="20098" y="82867"/>
                      <a:pt x="18764" y="0"/>
                      <a:pt x="18764"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 name="Google Shape;502;p15">
                <a:extLst>
                  <a:ext uri="{FF2B5EF4-FFF2-40B4-BE49-F238E27FC236}">
                    <a16:creationId xmlns:a16="http://schemas.microsoft.com/office/drawing/2014/main" id="{A28F4AEF-9300-46C5-BE71-187A886D27F8}"/>
                  </a:ext>
                </a:extLst>
              </p:cNvPr>
              <p:cNvSpPr/>
              <p:nvPr/>
            </p:nvSpPr>
            <p:spPr>
              <a:xfrm>
                <a:off x="4408366" y="5679962"/>
                <a:ext cx="123900" cy="70118"/>
              </a:xfrm>
              <a:custGeom>
                <a:avLst/>
                <a:gdLst/>
                <a:ahLst/>
                <a:cxnLst/>
                <a:rect l="l" t="t" r="r" b="b"/>
                <a:pathLst>
                  <a:path w="123900" h="70118" extrusionOk="0">
                    <a:moveTo>
                      <a:pt x="117628" y="16845"/>
                    </a:moveTo>
                    <a:cubicBezTo>
                      <a:pt x="104783" y="20750"/>
                      <a:pt x="90877" y="18874"/>
                      <a:pt x="79528" y="11701"/>
                    </a:cubicBezTo>
                    <a:cubicBezTo>
                      <a:pt x="69241" y="11701"/>
                      <a:pt x="8757" y="-12016"/>
                      <a:pt x="1137" y="8082"/>
                    </a:cubicBezTo>
                    <a:cubicBezTo>
                      <a:pt x="-5531" y="25703"/>
                      <a:pt x="18758" y="42086"/>
                      <a:pt x="31617" y="45229"/>
                    </a:cubicBezTo>
                    <a:cubicBezTo>
                      <a:pt x="60192" y="51992"/>
                      <a:pt x="80766" y="66089"/>
                      <a:pt x="92196" y="68470"/>
                    </a:cubicBezTo>
                    <a:cubicBezTo>
                      <a:pt x="100966" y="71585"/>
                      <a:pt x="110703" y="70232"/>
                      <a:pt x="118294" y="64851"/>
                    </a:cubicBezTo>
                    <a:cubicBezTo>
                      <a:pt x="126200" y="56850"/>
                      <a:pt x="125533" y="27322"/>
                      <a:pt x="117628" y="1684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 name="Google Shape;503;p15">
                <a:extLst>
                  <a:ext uri="{FF2B5EF4-FFF2-40B4-BE49-F238E27FC236}">
                    <a16:creationId xmlns:a16="http://schemas.microsoft.com/office/drawing/2014/main" id="{64357B16-1EB3-473B-B36E-55D683E7115C}"/>
                  </a:ext>
                </a:extLst>
              </p:cNvPr>
              <p:cNvSpPr/>
              <p:nvPr/>
            </p:nvSpPr>
            <p:spPr>
              <a:xfrm>
                <a:off x="4408245" y="5691663"/>
                <a:ext cx="121939" cy="58416"/>
              </a:xfrm>
              <a:custGeom>
                <a:avLst/>
                <a:gdLst/>
                <a:ahLst/>
                <a:cxnLst/>
                <a:rect l="l" t="t" r="r" b="b"/>
                <a:pathLst>
                  <a:path w="121939" h="58416" extrusionOk="0">
                    <a:moveTo>
                      <a:pt x="92127" y="51911"/>
                    </a:moveTo>
                    <a:cubicBezTo>
                      <a:pt x="80697" y="49530"/>
                      <a:pt x="59837" y="35433"/>
                      <a:pt x="31548" y="28575"/>
                    </a:cubicBezTo>
                    <a:cubicBezTo>
                      <a:pt x="20784" y="26003"/>
                      <a:pt x="2020" y="14097"/>
                      <a:pt x="210" y="0"/>
                    </a:cubicBezTo>
                    <a:cubicBezTo>
                      <a:pt x="-2361" y="16193"/>
                      <a:pt x="19260" y="30575"/>
                      <a:pt x="31548" y="33528"/>
                    </a:cubicBezTo>
                    <a:cubicBezTo>
                      <a:pt x="60123" y="40291"/>
                      <a:pt x="80697" y="54388"/>
                      <a:pt x="92127" y="56769"/>
                    </a:cubicBezTo>
                    <a:cubicBezTo>
                      <a:pt x="100896" y="59884"/>
                      <a:pt x="110634" y="58531"/>
                      <a:pt x="118225" y="53150"/>
                    </a:cubicBezTo>
                    <a:cubicBezTo>
                      <a:pt x="119933" y="51188"/>
                      <a:pt x="121200" y="48882"/>
                      <a:pt x="121940" y="46387"/>
                    </a:cubicBezTo>
                    <a:cubicBezTo>
                      <a:pt x="113425" y="52816"/>
                      <a:pt x="102380" y="54864"/>
                      <a:pt x="92127" y="51911"/>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504;p15">
                <a:extLst>
                  <a:ext uri="{FF2B5EF4-FFF2-40B4-BE49-F238E27FC236}">
                    <a16:creationId xmlns:a16="http://schemas.microsoft.com/office/drawing/2014/main" id="{0F739B4F-A2B3-4B3A-9B6B-CC6600A5934E}"/>
                  </a:ext>
                </a:extLst>
              </p:cNvPr>
              <p:cNvSpPr/>
              <p:nvPr/>
            </p:nvSpPr>
            <p:spPr>
              <a:xfrm>
                <a:off x="4566152" y="5600798"/>
                <a:ext cx="119416" cy="67472"/>
              </a:xfrm>
              <a:custGeom>
                <a:avLst/>
                <a:gdLst/>
                <a:ahLst/>
                <a:cxnLst/>
                <a:rect l="l" t="t" r="r" b="b"/>
                <a:pathLst>
                  <a:path w="119416" h="67472" extrusionOk="0">
                    <a:moveTo>
                      <a:pt x="113384" y="16189"/>
                    </a:moveTo>
                    <a:cubicBezTo>
                      <a:pt x="102146" y="20047"/>
                      <a:pt x="89728" y="18161"/>
                      <a:pt x="80142" y="11141"/>
                    </a:cubicBezTo>
                    <a:cubicBezTo>
                      <a:pt x="70617" y="11141"/>
                      <a:pt x="8419" y="-11529"/>
                      <a:pt x="1085" y="7807"/>
                    </a:cubicBezTo>
                    <a:cubicBezTo>
                      <a:pt x="-5297" y="24762"/>
                      <a:pt x="18039" y="40383"/>
                      <a:pt x="30422" y="43431"/>
                    </a:cubicBezTo>
                    <a:cubicBezTo>
                      <a:pt x="57663" y="50003"/>
                      <a:pt x="78047" y="63624"/>
                      <a:pt x="88715" y="65910"/>
                    </a:cubicBezTo>
                    <a:cubicBezTo>
                      <a:pt x="97172" y="68882"/>
                      <a:pt x="106547" y="67567"/>
                      <a:pt x="113861" y="62385"/>
                    </a:cubicBezTo>
                    <a:cubicBezTo>
                      <a:pt x="121671" y="54670"/>
                      <a:pt x="121004" y="26286"/>
                      <a:pt x="113384" y="16189"/>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505;p15">
                <a:extLst>
                  <a:ext uri="{FF2B5EF4-FFF2-40B4-BE49-F238E27FC236}">
                    <a16:creationId xmlns:a16="http://schemas.microsoft.com/office/drawing/2014/main" id="{F2D6680B-13BB-4FA7-BD80-8B94B6BD900B}"/>
                  </a:ext>
                </a:extLst>
              </p:cNvPr>
              <p:cNvSpPr/>
              <p:nvPr/>
            </p:nvSpPr>
            <p:spPr>
              <a:xfrm>
                <a:off x="4566197" y="5611939"/>
                <a:ext cx="117340" cy="56332"/>
              </a:xfrm>
              <a:custGeom>
                <a:avLst/>
                <a:gdLst/>
                <a:ahLst/>
                <a:cxnLst/>
                <a:rect l="l" t="t" r="r" b="b"/>
                <a:pathLst>
                  <a:path w="117340" h="56332" extrusionOk="0">
                    <a:moveTo>
                      <a:pt x="88670" y="50102"/>
                    </a:moveTo>
                    <a:cubicBezTo>
                      <a:pt x="77717" y="47720"/>
                      <a:pt x="57619" y="34195"/>
                      <a:pt x="30377" y="27622"/>
                    </a:cubicBezTo>
                    <a:cubicBezTo>
                      <a:pt x="19995" y="25051"/>
                      <a:pt x="1802" y="13621"/>
                      <a:pt x="183" y="0"/>
                    </a:cubicBezTo>
                    <a:cubicBezTo>
                      <a:pt x="-2198" y="15621"/>
                      <a:pt x="19233" y="29528"/>
                      <a:pt x="30377" y="32290"/>
                    </a:cubicBezTo>
                    <a:cubicBezTo>
                      <a:pt x="57619" y="38862"/>
                      <a:pt x="78002" y="52483"/>
                      <a:pt x="88670" y="54769"/>
                    </a:cubicBezTo>
                    <a:cubicBezTo>
                      <a:pt x="97128" y="57741"/>
                      <a:pt x="106503" y="56426"/>
                      <a:pt x="113816" y="51245"/>
                    </a:cubicBezTo>
                    <a:cubicBezTo>
                      <a:pt x="115496" y="49368"/>
                      <a:pt x="116703" y="47111"/>
                      <a:pt x="117341" y="44672"/>
                    </a:cubicBezTo>
                    <a:cubicBezTo>
                      <a:pt x="109187" y="50930"/>
                      <a:pt x="98547" y="52940"/>
                      <a:pt x="88670" y="50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506;p15">
                <a:extLst>
                  <a:ext uri="{FF2B5EF4-FFF2-40B4-BE49-F238E27FC236}">
                    <a16:creationId xmlns:a16="http://schemas.microsoft.com/office/drawing/2014/main" id="{DC514B65-4727-4771-8396-4164731B7B71}"/>
                  </a:ext>
                </a:extLst>
              </p:cNvPr>
              <p:cNvSpPr/>
              <p:nvPr/>
            </p:nvSpPr>
            <p:spPr>
              <a:xfrm>
                <a:off x="4483409" y="4968525"/>
                <a:ext cx="238054" cy="732926"/>
              </a:xfrm>
              <a:custGeom>
                <a:avLst/>
                <a:gdLst/>
                <a:ahLst/>
                <a:cxnLst/>
                <a:rect l="l" t="t" r="r" b="b"/>
                <a:pathLst>
                  <a:path w="238054" h="732926" extrusionOk="0">
                    <a:moveTo>
                      <a:pt x="216416" y="495014"/>
                    </a:moveTo>
                    <a:cubicBezTo>
                      <a:pt x="216443" y="471802"/>
                      <a:pt x="212447" y="448761"/>
                      <a:pt x="204605" y="426911"/>
                    </a:cubicBezTo>
                    <a:cubicBezTo>
                      <a:pt x="204605" y="426911"/>
                      <a:pt x="212415" y="333661"/>
                      <a:pt x="218416" y="272415"/>
                    </a:cubicBezTo>
                    <a:cubicBezTo>
                      <a:pt x="227179" y="182118"/>
                      <a:pt x="241086" y="173164"/>
                      <a:pt x="237466" y="118300"/>
                    </a:cubicBezTo>
                    <a:cubicBezTo>
                      <a:pt x="233847" y="67437"/>
                      <a:pt x="204891" y="34480"/>
                      <a:pt x="197366" y="0"/>
                    </a:cubicBezTo>
                    <a:lnTo>
                      <a:pt x="50014" y="11621"/>
                    </a:lnTo>
                    <a:cubicBezTo>
                      <a:pt x="50014" y="11621"/>
                      <a:pt x="37155" y="53435"/>
                      <a:pt x="20582" y="136684"/>
                    </a:cubicBezTo>
                    <a:cubicBezTo>
                      <a:pt x="4008" y="219932"/>
                      <a:pt x="2865" y="318897"/>
                      <a:pt x="4199" y="449961"/>
                    </a:cubicBezTo>
                    <a:cubicBezTo>
                      <a:pt x="4199" y="483775"/>
                      <a:pt x="-1516" y="513112"/>
                      <a:pt x="389" y="597313"/>
                    </a:cubicBezTo>
                    <a:cubicBezTo>
                      <a:pt x="1722" y="653891"/>
                      <a:pt x="4961" y="723233"/>
                      <a:pt x="4961" y="723233"/>
                    </a:cubicBezTo>
                    <a:cubicBezTo>
                      <a:pt x="26487" y="741712"/>
                      <a:pt x="41442" y="728091"/>
                      <a:pt x="41442" y="728091"/>
                    </a:cubicBezTo>
                    <a:cubicBezTo>
                      <a:pt x="41442" y="728091"/>
                      <a:pt x="79542" y="560451"/>
                      <a:pt x="84780" y="521970"/>
                    </a:cubicBezTo>
                    <a:cubicBezTo>
                      <a:pt x="88780" y="500682"/>
                      <a:pt x="87003" y="478707"/>
                      <a:pt x="79637" y="458343"/>
                    </a:cubicBezTo>
                    <a:cubicBezTo>
                      <a:pt x="79637" y="458343"/>
                      <a:pt x="90686" y="405670"/>
                      <a:pt x="98687" y="364236"/>
                    </a:cubicBezTo>
                    <a:cubicBezTo>
                      <a:pt x="108212" y="313658"/>
                      <a:pt x="133453" y="204502"/>
                      <a:pt x="133453" y="204502"/>
                    </a:cubicBezTo>
                    <a:cubicBezTo>
                      <a:pt x="133453" y="204502"/>
                      <a:pt x="129167" y="372237"/>
                      <a:pt x="136501" y="405289"/>
                    </a:cubicBezTo>
                    <a:cubicBezTo>
                      <a:pt x="143835" y="438340"/>
                      <a:pt x="145074" y="467106"/>
                      <a:pt x="151360" y="512064"/>
                    </a:cubicBezTo>
                    <a:cubicBezTo>
                      <a:pt x="158885" y="566356"/>
                      <a:pt x="162314" y="645890"/>
                      <a:pt x="162314" y="645890"/>
                    </a:cubicBezTo>
                    <a:cubicBezTo>
                      <a:pt x="184793" y="660178"/>
                      <a:pt x="194794" y="649224"/>
                      <a:pt x="194794" y="649224"/>
                    </a:cubicBezTo>
                    <a:cubicBezTo>
                      <a:pt x="194794" y="649224"/>
                      <a:pt x="216416" y="542544"/>
                      <a:pt x="216416" y="49501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507;p15">
                <a:extLst>
                  <a:ext uri="{FF2B5EF4-FFF2-40B4-BE49-F238E27FC236}">
                    <a16:creationId xmlns:a16="http://schemas.microsoft.com/office/drawing/2014/main" id="{559D1228-48A5-48EC-A5C6-8A60CF31E2F5}"/>
                  </a:ext>
                </a:extLst>
              </p:cNvPr>
              <p:cNvSpPr/>
              <p:nvPr/>
            </p:nvSpPr>
            <p:spPr>
              <a:xfrm>
                <a:off x="4484426" y="4968525"/>
                <a:ext cx="236925" cy="409866"/>
              </a:xfrm>
              <a:custGeom>
                <a:avLst/>
                <a:gdLst/>
                <a:ahLst/>
                <a:cxnLst/>
                <a:rect l="l" t="t" r="r" b="b"/>
                <a:pathLst>
                  <a:path w="236925" h="409866" extrusionOk="0">
                    <a:moveTo>
                      <a:pt x="195968" y="0"/>
                    </a:moveTo>
                    <a:cubicBezTo>
                      <a:pt x="211399" y="15812"/>
                      <a:pt x="236926" y="63913"/>
                      <a:pt x="236926" y="136684"/>
                    </a:cubicBezTo>
                    <a:cubicBezTo>
                      <a:pt x="236926" y="218599"/>
                      <a:pt x="225020" y="202025"/>
                      <a:pt x="219305" y="292227"/>
                    </a:cubicBezTo>
                    <a:lnTo>
                      <a:pt x="213590" y="382429"/>
                    </a:lnTo>
                    <a:cubicBezTo>
                      <a:pt x="213590" y="382429"/>
                      <a:pt x="90431" y="441198"/>
                      <a:pt x="2611" y="386715"/>
                    </a:cubicBezTo>
                    <a:cubicBezTo>
                      <a:pt x="-5200" y="369665"/>
                      <a:pt x="5564" y="179927"/>
                      <a:pt x="20994" y="112490"/>
                    </a:cubicBezTo>
                    <a:cubicBezTo>
                      <a:pt x="36425" y="45053"/>
                      <a:pt x="46997" y="12002"/>
                      <a:pt x="46997" y="12002"/>
                    </a:cubicBezTo>
                    <a:cubicBezTo>
                      <a:pt x="46997" y="12002"/>
                      <a:pt x="160250" y="42577"/>
                      <a:pt x="19596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508;p15">
                <a:extLst>
                  <a:ext uri="{FF2B5EF4-FFF2-40B4-BE49-F238E27FC236}">
                    <a16:creationId xmlns:a16="http://schemas.microsoft.com/office/drawing/2014/main" id="{0A36577D-37DC-43FB-B4E8-76565D6B8657}"/>
                  </a:ext>
                </a:extLst>
              </p:cNvPr>
              <p:cNvSpPr/>
              <p:nvPr/>
            </p:nvSpPr>
            <p:spPr>
              <a:xfrm>
                <a:off x="4531702" y="4525767"/>
                <a:ext cx="160521" cy="258577"/>
              </a:xfrm>
              <a:custGeom>
                <a:avLst/>
                <a:gdLst/>
                <a:ahLst/>
                <a:cxnLst/>
                <a:rect l="l" t="t" r="r" b="b"/>
                <a:pathLst>
                  <a:path w="160521" h="258577" extrusionOk="0">
                    <a:moveTo>
                      <a:pt x="150502" y="199966"/>
                    </a:moveTo>
                    <a:cubicBezTo>
                      <a:pt x="119070" y="198061"/>
                      <a:pt x="116022" y="203299"/>
                      <a:pt x="113545" y="192155"/>
                    </a:cubicBezTo>
                    <a:cubicBezTo>
                      <a:pt x="112688" y="188155"/>
                      <a:pt x="110878" y="160532"/>
                      <a:pt x="110878" y="160532"/>
                    </a:cubicBezTo>
                    <a:cubicBezTo>
                      <a:pt x="113780" y="156846"/>
                      <a:pt x="116422" y="152960"/>
                      <a:pt x="118784" y="148912"/>
                    </a:cubicBezTo>
                    <a:cubicBezTo>
                      <a:pt x="140167" y="136015"/>
                      <a:pt x="154268" y="113831"/>
                      <a:pt x="156884" y="88999"/>
                    </a:cubicBezTo>
                    <a:cubicBezTo>
                      <a:pt x="161490" y="44708"/>
                      <a:pt x="129348" y="5065"/>
                      <a:pt x="85065" y="417"/>
                    </a:cubicBezTo>
                    <a:cubicBezTo>
                      <a:pt x="43441" y="-3869"/>
                      <a:pt x="12771" y="25373"/>
                      <a:pt x="4579" y="65568"/>
                    </a:cubicBezTo>
                    <a:cubicBezTo>
                      <a:pt x="198" y="85380"/>
                      <a:pt x="-4374" y="125861"/>
                      <a:pt x="8008" y="158341"/>
                    </a:cubicBezTo>
                    <a:cubicBezTo>
                      <a:pt x="14961" y="176725"/>
                      <a:pt x="21438" y="189583"/>
                      <a:pt x="38012" y="188917"/>
                    </a:cubicBezTo>
                    <a:cubicBezTo>
                      <a:pt x="43543" y="188422"/>
                      <a:pt x="49023" y="187469"/>
                      <a:pt x="54395" y="186059"/>
                    </a:cubicBezTo>
                    <a:cubicBezTo>
                      <a:pt x="55283" y="193679"/>
                      <a:pt x="55602" y="201347"/>
                      <a:pt x="55347" y="209015"/>
                    </a:cubicBezTo>
                    <a:cubicBezTo>
                      <a:pt x="55347" y="217111"/>
                      <a:pt x="56300" y="221111"/>
                      <a:pt x="40488" y="230827"/>
                    </a:cubicBezTo>
                    <a:cubicBezTo>
                      <a:pt x="24677" y="240542"/>
                      <a:pt x="64301" y="260354"/>
                      <a:pt x="90114" y="258449"/>
                    </a:cubicBezTo>
                    <a:cubicBezTo>
                      <a:pt x="115927" y="256544"/>
                      <a:pt x="144883" y="240923"/>
                      <a:pt x="152883" y="224255"/>
                    </a:cubicBezTo>
                    <a:cubicBezTo>
                      <a:pt x="161646" y="205586"/>
                      <a:pt x="165266" y="200823"/>
                      <a:pt x="150502" y="199966"/>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509;p15">
                <a:extLst>
                  <a:ext uri="{FF2B5EF4-FFF2-40B4-BE49-F238E27FC236}">
                    <a16:creationId xmlns:a16="http://schemas.microsoft.com/office/drawing/2014/main" id="{FE41299A-1CA0-4730-9DAE-583A4575ADB4}"/>
                  </a:ext>
                </a:extLst>
              </p:cNvPr>
              <p:cNvSpPr/>
              <p:nvPr/>
            </p:nvSpPr>
            <p:spPr>
              <a:xfrm>
                <a:off x="4695825" y="4756088"/>
                <a:ext cx="61341" cy="108805"/>
              </a:xfrm>
              <a:custGeom>
                <a:avLst/>
                <a:gdLst/>
                <a:ahLst/>
                <a:cxnLst/>
                <a:rect l="l" t="t" r="r" b="b"/>
                <a:pathLst>
                  <a:path w="61341" h="108805" extrusionOk="0">
                    <a:moveTo>
                      <a:pt x="9525" y="108806"/>
                    </a:moveTo>
                    <a:cubicBezTo>
                      <a:pt x="9525" y="108806"/>
                      <a:pt x="45053" y="100805"/>
                      <a:pt x="61341" y="84993"/>
                    </a:cubicBezTo>
                    <a:cubicBezTo>
                      <a:pt x="61341" y="84993"/>
                      <a:pt x="40196" y="18318"/>
                      <a:pt x="26670" y="1745"/>
                    </a:cubicBezTo>
                    <a:cubicBezTo>
                      <a:pt x="13144" y="-14829"/>
                      <a:pt x="0" y="92137"/>
                      <a:pt x="0" y="921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510;p15">
                <a:extLst>
                  <a:ext uri="{FF2B5EF4-FFF2-40B4-BE49-F238E27FC236}">
                    <a16:creationId xmlns:a16="http://schemas.microsoft.com/office/drawing/2014/main" id="{5C8ADB37-DCEA-4997-B500-111D5556A7BE}"/>
                  </a:ext>
                </a:extLst>
              </p:cNvPr>
              <p:cNvSpPr/>
              <p:nvPr/>
            </p:nvSpPr>
            <p:spPr>
              <a:xfrm>
                <a:off x="4523612" y="4724507"/>
                <a:ext cx="191546" cy="273865"/>
              </a:xfrm>
              <a:custGeom>
                <a:avLst/>
                <a:gdLst/>
                <a:ahLst/>
                <a:cxnLst/>
                <a:rect l="l" t="t" r="r" b="b"/>
                <a:pathLst>
                  <a:path w="191546" h="273865" extrusionOk="0">
                    <a:moveTo>
                      <a:pt x="127349" y="560"/>
                    </a:moveTo>
                    <a:cubicBezTo>
                      <a:pt x="133160" y="7799"/>
                      <a:pt x="133826" y="16847"/>
                      <a:pt x="111443" y="22562"/>
                    </a:cubicBezTo>
                    <a:cubicBezTo>
                      <a:pt x="95161" y="27192"/>
                      <a:pt x="77760" y="25839"/>
                      <a:pt x="62389" y="18753"/>
                    </a:cubicBezTo>
                    <a:cubicBezTo>
                      <a:pt x="44747" y="26210"/>
                      <a:pt x="27792" y="35202"/>
                      <a:pt x="11716" y="45613"/>
                    </a:cubicBezTo>
                    <a:cubicBezTo>
                      <a:pt x="-7334" y="108478"/>
                      <a:pt x="8001" y="116574"/>
                      <a:pt x="0" y="161628"/>
                    </a:cubicBezTo>
                    <a:cubicBezTo>
                      <a:pt x="3143" y="184297"/>
                      <a:pt x="6858" y="242780"/>
                      <a:pt x="7810" y="256020"/>
                    </a:cubicBezTo>
                    <a:cubicBezTo>
                      <a:pt x="50578" y="285929"/>
                      <a:pt x="137350" y="275737"/>
                      <a:pt x="156781" y="244019"/>
                    </a:cubicBezTo>
                    <a:cubicBezTo>
                      <a:pt x="157130" y="233455"/>
                      <a:pt x="158116" y="222930"/>
                      <a:pt x="159734" y="212491"/>
                    </a:cubicBezTo>
                    <a:cubicBezTo>
                      <a:pt x="180118" y="136862"/>
                      <a:pt x="196025" y="117241"/>
                      <a:pt x="190405" y="60091"/>
                    </a:cubicBezTo>
                    <a:cubicBezTo>
                      <a:pt x="187166" y="27515"/>
                      <a:pt x="184595" y="11132"/>
                      <a:pt x="167259" y="2369"/>
                    </a:cubicBezTo>
                    <a:cubicBezTo>
                      <a:pt x="154092" y="26"/>
                      <a:pt x="140675" y="-583"/>
                      <a:pt x="127349" y="560"/>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511;p15">
                <a:extLst>
                  <a:ext uri="{FF2B5EF4-FFF2-40B4-BE49-F238E27FC236}">
                    <a16:creationId xmlns:a16="http://schemas.microsoft.com/office/drawing/2014/main" id="{5C47DABF-EA23-4FD4-BDD1-9337620B304A}"/>
                  </a:ext>
                </a:extLst>
              </p:cNvPr>
              <p:cNvSpPr/>
              <p:nvPr/>
            </p:nvSpPr>
            <p:spPr>
              <a:xfrm>
                <a:off x="4210728" y="4780936"/>
                <a:ext cx="368747" cy="265455"/>
              </a:xfrm>
              <a:custGeom>
                <a:avLst/>
                <a:gdLst/>
                <a:ahLst/>
                <a:cxnLst/>
                <a:rect l="l" t="t" r="r" b="b"/>
                <a:pathLst>
                  <a:path w="368747" h="265455" extrusionOk="0">
                    <a:moveTo>
                      <a:pt x="47613" y="190066"/>
                    </a:moveTo>
                    <a:cubicBezTo>
                      <a:pt x="57313" y="192152"/>
                      <a:pt x="66860" y="194885"/>
                      <a:pt x="76188" y="198257"/>
                    </a:cubicBezTo>
                    <a:cubicBezTo>
                      <a:pt x="84940" y="202858"/>
                      <a:pt x="94355" y="206077"/>
                      <a:pt x="104097" y="207782"/>
                    </a:cubicBezTo>
                    <a:cubicBezTo>
                      <a:pt x="114574" y="209402"/>
                      <a:pt x="130957" y="203972"/>
                      <a:pt x="159246" y="190637"/>
                    </a:cubicBezTo>
                    <a:cubicBezTo>
                      <a:pt x="190224" y="174759"/>
                      <a:pt x="218251" y="153690"/>
                      <a:pt x="242114" y="128344"/>
                    </a:cubicBezTo>
                    <a:cubicBezTo>
                      <a:pt x="269228" y="96083"/>
                      <a:pt x="293451" y="61507"/>
                      <a:pt x="314504" y="24998"/>
                    </a:cubicBezTo>
                    <a:cubicBezTo>
                      <a:pt x="326791" y="2614"/>
                      <a:pt x="342317" y="-3006"/>
                      <a:pt x="355842" y="1375"/>
                    </a:cubicBezTo>
                    <a:cubicBezTo>
                      <a:pt x="372035" y="6710"/>
                      <a:pt x="374035" y="22807"/>
                      <a:pt x="355842" y="52906"/>
                    </a:cubicBezTo>
                    <a:cubicBezTo>
                      <a:pt x="332617" y="92225"/>
                      <a:pt x="304799" y="128639"/>
                      <a:pt x="272975" y="161396"/>
                    </a:cubicBezTo>
                    <a:cubicBezTo>
                      <a:pt x="247871" y="186503"/>
                      <a:pt x="218651" y="207115"/>
                      <a:pt x="186583" y="222356"/>
                    </a:cubicBezTo>
                    <a:cubicBezTo>
                      <a:pt x="163712" y="234252"/>
                      <a:pt x="139230" y="242758"/>
                      <a:pt x="113907" y="247597"/>
                    </a:cubicBezTo>
                    <a:cubicBezTo>
                      <a:pt x="105049" y="249502"/>
                      <a:pt x="99048" y="253216"/>
                      <a:pt x="82665" y="258932"/>
                    </a:cubicBezTo>
                    <a:cubicBezTo>
                      <a:pt x="66375" y="264856"/>
                      <a:pt x="48897" y="266790"/>
                      <a:pt x="31707" y="264551"/>
                    </a:cubicBezTo>
                    <a:cubicBezTo>
                      <a:pt x="17514" y="261789"/>
                      <a:pt x="12657" y="258550"/>
                      <a:pt x="12085" y="255026"/>
                    </a:cubicBezTo>
                    <a:cubicBezTo>
                      <a:pt x="11514" y="251502"/>
                      <a:pt x="14371" y="249025"/>
                      <a:pt x="21039" y="249502"/>
                    </a:cubicBezTo>
                    <a:cubicBezTo>
                      <a:pt x="31538" y="251169"/>
                      <a:pt x="42255" y="250912"/>
                      <a:pt x="52662" y="248740"/>
                    </a:cubicBezTo>
                    <a:cubicBezTo>
                      <a:pt x="52662" y="248740"/>
                      <a:pt x="37993" y="248264"/>
                      <a:pt x="29325" y="247216"/>
                    </a:cubicBezTo>
                    <a:cubicBezTo>
                      <a:pt x="21541" y="246368"/>
                      <a:pt x="13911" y="244444"/>
                      <a:pt x="6656" y="241501"/>
                    </a:cubicBezTo>
                    <a:cubicBezTo>
                      <a:pt x="-297" y="238548"/>
                      <a:pt x="-2869" y="227594"/>
                      <a:pt x="4179" y="227975"/>
                    </a:cubicBezTo>
                    <a:cubicBezTo>
                      <a:pt x="11228" y="228356"/>
                      <a:pt x="15990" y="230452"/>
                      <a:pt x="28944" y="231785"/>
                    </a:cubicBezTo>
                    <a:cubicBezTo>
                      <a:pt x="35778" y="232614"/>
                      <a:pt x="42685" y="232614"/>
                      <a:pt x="49518" y="231785"/>
                    </a:cubicBezTo>
                    <a:cubicBezTo>
                      <a:pt x="40949" y="230376"/>
                      <a:pt x="32508" y="228271"/>
                      <a:pt x="24277" y="225499"/>
                    </a:cubicBezTo>
                    <a:cubicBezTo>
                      <a:pt x="17463" y="223689"/>
                      <a:pt x="11333" y="219917"/>
                      <a:pt x="6656" y="214640"/>
                    </a:cubicBezTo>
                    <a:cubicBezTo>
                      <a:pt x="4275" y="211878"/>
                      <a:pt x="4941" y="205115"/>
                      <a:pt x="13228" y="206830"/>
                    </a:cubicBezTo>
                    <a:cubicBezTo>
                      <a:pt x="23208" y="210307"/>
                      <a:pt x="33569" y="212583"/>
                      <a:pt x="44089" y="213592"/>
                    </a:cubicBezTo>
                    <a:cubicBezTo>
                      <a:pt x="54662" y="213592"/>
                      <a:pt x="62187" y="212735"/>
                      <a:pt x="60853" y="211116"/>
                    </a:cubicBezTo>
                    <a:cubicBezTo>
                      <a:pt x="59520" y="209497"/>
                      <a:pt x="53233" y="209687"/>
                      <a:pt x="45232" y="205211"/>
                    </a:cubicBezTo>
                    <a:cubicBezTo>
                      <a:pt x="37231" y="200734"/>
                      <a:pt x="32469" y="192066"/>
                      <a:pt x="35707" y="187875"/>
                    </a:cubicBezTo>
                    <a:cubicBezTo>
                      <a:pt x="38946" y="183684"/>
                      <a:pt x="38946" y="186827"/>
                      <a:pt x="47613" y="190066"/>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512;p15">
                <a:extLst>
                  <a:ext uri="{FF2B5EF4-FFF2-40B4-BE49-F238E27FC236}">
                    <a16:creationId xmlns:a16="http://schemas.microsoft.com/office/drawing/2014/main" id="{03B80FC2-7E17-455A-8AE0-A9D2488A739D}"/>
                  </a:ext>
                </a:extLst>
              </p:cNvPr>
              <p:cNvSpPr/>
              <p:nvPr/>
            </p:nvSpPr>
            <p:spPr>
              <a:xfrm>
                <a:off x="4484370" y="4765472"/>
                <a:ext cx="100785" cy="104755"/>
              </a:xfrm>
              <a:custGeom>
                <a:avLst/>
                <a:gdLst/>
                <a:ahLst/>
                <a:cxnLst/>
                <a:rect l="l" t="t" r="r" b="b"/>
                <a:pathLst>
                  <a:path w="100785" h="104755" extrusionOk="0">
                    <a:moveTo>
                      <a:pt x="65151" y="104756"/>
                    </a:moveTo>
                    <a:cubicBezTo>
                      <a:pt x="40403" y="101165"/>
                      <a:pt x="17516" y="89554"/>
                      <a:pt x="0" y="71704"/>
                    </a:cubicBezTo>
                    <a:lnTo>
                      <a:pt x="39433" y="17030"/>
                    </a:lnTo>
                    <a:cubicBezTo>
                      <a:pt x="39433" y="17030"/>
                      <a:pt x="61627" y="-10973"/>
                      <a:pt x="90964" y="4838"/>
                    </a:cubicBezTo>
                    <a:cubicBezTo>
                      <a:pt x="90964" y="4838"/>
                      <a:pt x="113062" y="7220"/>
                      <a:pt x="90964" y="53511"/>
                    </a:cubicBezTo>
                    <a:cubicBezTo>
                      <a:pt x="83445" y="71113"/>
                      <a:pt x="74824" y="88230"/>
                      <a:pt x="65151" y="10475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513;p15">
                <a:extLst>
                  <a:ext uri="{FF2B5EF4-FFF2-40B4-BE49-F238E27FC236}">
                    <a16:creationId xmlns:a16="http://schemas.microsoft.com/office/drawing/2014/main" id="{2CC88692-8567-41AB-AF09-6BCD434763EE}"/>
                  </a:ext>
                </a:extLst>
              </p:cNvPr>
              <p:cNvSpPr/>
              <p:nvPr/>
            </p:nvSpPr>
            <p:spPr>
              <a:xfrm>
                <a:off x="4524935" y="4525714"/>
                <a:ext cx="201012" cy="328692"/>
              </a:xfrm>
              <a:custGeom>
                <a:avLst/>
                <a:gdLst/>
                <a:ahLst/>
                <a:cxnLst/>
                <a:rect l="l" t="t" r="r" b="b"/>
                <a:pathLst>
                  <a:path w="201012" h="328692" extrusionOk="0">
                    <a:moveTo>
                      <a:pt x="3726" y="41904"/>
                    </a:moveTo>
                    <a:cubicBezTo>
                      <a:pt x="6992" y="22359"/>
                      <a:pt x="25260" y="8995"/>
                      <a:pt x="44874" y="11805"/>
                    </a:cubicBezTo>
                    <a:cubicBezTo>
                      <a:pt x="58646" y="2566"/>
                      <a:pt x="75264" y="-1454"/>
                      <a:pt x="91737" y="470"/>
                    </a:cubicBezTo>
                    <a:cubicBezTo>
                      <a:pt x="129170" y="4376"/>
                      <a:pt x="153649" y="29045"/>
                      <a:pt x="164984" y="66193"/>
                    </a:cubicBezTo>
                    <a:cubicBezTo>
                      <a:pt x="170544" y="84833"/>
                      <a:pt x="174245" y="103978"/>
                      <a:pt x="176033" y="123343"/>
                    </a:cubicBezTo>
                    <a:cubicBezTo>
                      <a:pt x="187272" y="206686"/>
                      <a:pt x="217562" y="272790"/>
                      <a:pt x="189273" y="297555"/>
                    </a:cubicBezTo>
                    <a:cubicBezTo>
                      <a:pt x="160983" y="322320"/>
                      <a:pt x="83450" y="338036"/>
                      <a:pt x="51065" y="322510"/>
                    </a:cubicBezTo>
                    <a:cubicBezTo>
                      <a:pt x="18680" y="306985"/>
                      <a:pt x="77735" y="163348"/>
                      <a:pt x="13632" y="83528"/>
                    </a:cubicBezTo>
                    <a:cubicBezTo>
                      <a:pt x="-1418" y="64574"/>
                      <a:pt x="-2847" y="51334"/>
                      <a:pt x="3726" y="4190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extLst>
      <p:ext uri="{BB962C8B-B14F-4D97-AF65-F5344CB8AC3E}">
        <p14:creationId xmlns:p14="http://schemas.microsoft.com/office/powerpoint/2010/main" val="1583132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35"/>
          <p:cNvSpPr txBox="1">
            <a:spLocks noGrp="1"/>
          </p:cNvSpPr>
          <p:nvPr>
            <p:ph type="title"/>
          </p:nvPr>
        </p:nvSpPr>
        <p:spPr>
          <a:xfrm>
            <a:off x="457200" y="400501"/>
            <a:ext cx="8020228"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sz="2000" dirty="0"/>
              <a:t>Una acción de carácter preventivo es la de contar con un plan de actuación o respuesta ante incidentes.</a:t>
            </a:r>
            <a:br>
              <a:rPr lang="es-ES" sz="2000" dirty="0"/>
            </a:br>
            <a:br>
              <a:rPr lang="es-ES" sz="2000" dirty="0"/>
            </a:br>
            <a:r>
              <a:rPr lang="es-ES" sz="2000" dirty="0"/>
              <a:t>Este plan debe tener las siguientes fases:</a:t>
            </a:r>
            <a:endParaRPr sz="2000" dirty="0"/>
          </a:p>
        </p:txBody>
      </p:sp>
      <p:sp>
        <p:nvSpPr>
          <p:cNvPr id="2213" name="Google Shape;2213;p35"/>
          <p:cNvSpPr txBox="1">
            <a:spLocks noGrp="1"/>
          </p:cNvSpPr>
          <p:nvPr>
            <p:ph type="body" idx="1"/>
          </p:nvPr>
        </p:nvSpPr>
        <p:spPr>
          <a:xfrm>
            <a:off x="457200" y="1612781"/>
            <a:ext cx="8191800" cy="2640900"/>
          </a:xfrm>
          <a:prstGeom prst="rect">
            <a:avLst/>
          </a:prstGeom>
        </p:spPr>
        <p:txBody>
          <a:bodyPr spcFirstLastPara="1" wrap="square" lIns="0" tIns="0" rIns="0" bIns="0" anchor="t" anchorCtr="0">
            <a:noAutofit/>
          </a:bodyPr>
          <a:lstStyle/>
          <a:p>
            <a:pPr marL="457200" lvl="0" indent="-381000" algn="just" rtl="0">
              <a:lnSpc>
                <a:spcPct val="115000"/>
              </a:lnSpc>
              <a:spcBef>
                <a:spcPts val="600"/>
              </a:spcBef>
              <a:spcAft>
                <a:spcPts val="0"/>
              </a:spcAft>
              <a:buSzPts val="2400"/>
              <a:buChar char="▸"/>
            </a:pPr>
            <a:endParaRPr lang="es-ES" sz="1100" dirty="0"/>
          </a:p>
          <a:p>
            <a:pPr marL="457200" lvl="0" indent="-381000" algn="just" rtl="0">
              <a:lnSpc>
                <a:spcPct val="115000"/>
              </a:lnSpc>
              <a:spcBef>
                <a:spcPts val="600"/>
              </a:spcBef>
              <a:spcAft>
                <a:spcPts val="0"/>
              </a:spcAft>
              <a:buSzPts val="2400"/>
              <a:buChar char="▸"/>
            </a:pPr>
            <a:r>
              <a:rPr lang="es-ES" sz="1100" b="1" dirty="0"/>
              <a:t>Preparación:</a:t>
            </a:r>
          </a:p>
          <a:p>
            <a:pPr marL="76200" lvl="0" indent="0" algn="just" rtl="0">
              <a:lnSpc>
                <a:spcPct val="115000"/>
              </a:lnSpc>
              <a:spcBef>
                <a:spcPts val="600"/>
              </a:spcBef>
              <a:spcAft>
                <a:spcPts val="0"/>
              </a:spcAft>
              <a:buSzPts val="2400"/>
              <a:buNone/>
            </a:pPr>
            <a:r>
              <a:rPr lang="es-ES" sz="1100" dirty="0"/>
              <a:t>	Asignar quien debe realizar la gestión</a:t>
            </a:r>
          </a:p>
          <a:p>
            <a:pPr marL="76200" lvl="0" indent="0" algn="just" rtl="0">
              <a:lnSpc>
                <a:spcPct val="115000"/>
              </a:lnSpc>
              <a:spcBef>
                <a:spcPts val="600"/>
              </a:spcBef>
              <a:spcAft>
                <a:spcPts val="0"/>
              </a:spcAft>
              <a:buSzPts val="2400"/>
              <a:buNone/>
            </a:pPr>
            <a:r>
              <a:rPr lang="es-ES" sz="1100" dirty="0"/>
              <a:t>	Definir donde está la documentación necesaria para abordar el plan</a:t>
            </a:r>
          </a:p>
          <a:p>
            <a:pPr marL="76200" lvl="0" indent="0" algn="just" rtl="0">
              <a:lnSpc>
                <a:spcPct val="115000"/>
              </a:lnSpc>
              <a:spcBef>
                <a:spcPts val="600"/>
              </a:spcBef>
              <a:spcAft>
                <a:spcPts val="0"/>
              </a:spcAft>
              <a:buSzPts val="2400"/>
              <a:buNone/>
            </a:pPr>
            <a:r>
              <a:rPr lang="es-ES" sz="1100" dirty="0"/>
              <a:t>	Tener a mano con quien debemos contactar en caso de incidencia</a:t>
            </a:r>
          </a:p>
          <a:p>
            <a:pPr marL="457200" lvl="0" indent="-381000" algn="just" rtl="0">
              <a:lnSpc>
                <a:spcPct val="115000"/>
              </a:lnSpc>
              <a:spcBef>
                <a:spcPts val="600"/>
              </a:spcBef>
              <a:spcAft>
                <a:spcPts val="0"/>
              </a:spcAft>
              <a:buSzPts val="2400"/>
              <a:buChar char="▸"/>
            </a:pPr>
            <a:r>
              <a:rPr lang="es-ES" sz="1100" b="1" dirty="0"/>
              <a:t>Detención y análisis: </a:t>
            </a:r>
            <a:r>
              <a:rPr lang="es-ES" sz="1100" dirty="0"/>
              <a:t>Se ha de clasificar el incidente para determinar cómo abordarlo</a:t>
            </a:r>
          </a:p>
          <a:p>
            <a:pPr marL="457200" lvl="0" indent="-381000" algn="just" rtl="0">
              <a:lnSpc>
                <a:spcPct val="115000"/>
              </a:lnSpc>
              <a:spcBef>
                <a:spcPts val="600"/>
              </a:spcBef>
              <a:spcAft>
                <a:spcPts val="0"/>
              </a:spcAft>
              <a:buSzPts val="2400"/>
              <a:buChar char="▸"/>
            </a:pPr>
            <a:r>
              <a:rPr lang="es-ES" sz="1100" b="1" dirty="0"/>
              <a:t>Contención, resolución y recuperación: </a:t>
            </a:r>
            <a:r>
              <a:rPr lang="es-ES" sz="1100" dirty="0"/>
              <a:t>Se han de seguir los pasos para recuperar la actividad</a:t>
            </a:r>
          </a:p>
          <a:p>
            <a:pPr marL="457200" lvl="0" indent="-381000" algn="just" rtl="0">
              <a:lnSpc>
                <a:spcPct val="115000"/>
              </a:lnSpc>
              <a:spcBef>
                <a:spcPts val="600"/>
              </a:spcBef>
              <a:spcAft>
                <a:spcPts val="0"/>
              </a:spcAft>
              <a:buSzPts val="2400"/>
              <a:buChar char="▸"/>
            </a:pPr>
            <a:r>
              <a:rPr lang="es-ES" sz="1100" dirty="0"/>
              <a:t>Una vez cerrado el incidente, debemos </a:t>
            </a:r>
            <a:r>
              <a:rPr lang="es-ES" sz="1100" b="1" dirty="0"/>
              <a:t>registrar todo lo sucedido </a:t>
            </a:r>
            <a:r>
              <a:rPr lang="es-ES" sz="1100" dirty="0"/>
              <a:t>y elaborar la documentación necesaria para futuros problemas</a:t>
            </a:r>
          </a:p>
        </p:txBody>
      </p:sp>
      <p:pic>
        <p:nvPicPr>
          <p:cNvPr id="6" name="Imagen 5" descr="Imagen que contiene dibujo, alimentos, señal&#10;&#10;Descripción generada automáticamente">
            <a:extLst>
              <a:ext uri="{FF2B5EF4-FFF2-40B4-BE49-F238E27FC236}">
                <a16:creationId xmlns:a16="http://schemas.microsoft.com/office/drawing/2014/main" id="{865A1077-7ADD-4217-B243-8078BC1CCF05}"/>
              </a:ext>
            </a:extLst>
          </p:cNvPr>
          <p:cNvPicPr>
            <a:picLocks noChangeAspect="1"/>
          </p:cNvPicPr>
          <p:nvPr/>
        </p:nvPicPr>
        <p:blipFill>
          <a:blip r:embed="rId3"/>
          <a:stretch>
            <a:fillRect/>
          </a:stretch>
        </p:blipFill>
        <p:spPr>
          <a:xfrm>
            <a:off x="114415" y="4383262"/>
            <a:ext cx="1630302" cy="891571"/>
          </a:xfrm>
          <a:prstGeom prst="rect">
            <a:avLst/>
          </a:prstGeom>
        </p:spPr>
      </p:pic>
    </p:spTree>
    <p:extLst>
      <p:ext uri="{BB962C8B-B14F-4D97-AF65-F5344CB8AC3E}">
        <p14:creationId xmlns:p14="http://schemas.microsoft.com/office/powerpoint/2010/main" val="2170643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35"/>
          <p:cNvSpPr txBox="1">
            <a:spLocks noGrp="1"/>
          </p:cNvSpPr>
          <p:nvPr>
            <p:ph type="title"/>
          </p:nvPr>
        </p:nvSpPr>
        <p:spPr>
          <a:xfrm>
            <a:off x="457200" y="464419"/>
            <a:ext cx="8020228"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sz="2000" dirty="0"/>
              <a:t>Para realizar este plan de respuesta ante incidentes, es necesario realizar auditorías periódicas en la empresa para escanear posibles fallas en nuestros sistemas:</a:t>
            </a:r>
            <a:endParaRPr sz="2000" dirty="0"/>
          </a:p>
        </p:txBody>
      </p:sp>
      <p:sp>
        <p:nvSpPr>
          <p:cNvPr id="2213" name="Google Shape;2213;p35"/>
          <p:cNvSpPr txBox="1">
            <a:spLocks noGrp="1"/>
          </p:cNvSpPr>
          <p:nvPr>
            <p:ph type="body" idx="1"/>
          </p:nvPr>
        </p:nvSpPr>
        <p:spPr>
          <a:xfrm>
            <a:off x="457200" y="1858052"/>
            <a:ext cx="8191800" cy="2640900"/>
          </a:xfrm>
          <a:prstGeom prst="rect">
            <a:avLst/>
          </a:prstGeom>
        </p:spPr>
        <p:txBody>
          <a:bodyPr spcFirstLastPara="1" wrap="square" lIns="0" tIns="0" rIns="0" bIns="0" anchor="t" anchorCtr="0">
            <a:noAutofit/>
          </a:bodyPr>
          <a:lstStyle/>
          <a:p>
            <a:pPr marL="457200" lvl="0" indent="-381000" algn="just" rtl="0">
              <a:lnSpc>
                <a:spcPct val="115000"/>
              </a:lnSpc>
              <a:spcBef>
                <a:spcPts val="600"/>
              </a:spcBef>
              <a:spcAft>
                <a:spcPts val="0"/>
              </a:spcAft>
              <a:buSzPts val="2400"/>
              <a:buChar char="▸"/>
            </a:pPr>
            <a:r>
              <a:rPr lang="es-ES" sz="1100" dirty="0"/>
              <a:t>Protección de </a:t>
            </a:r>
            <a:r>
              <a:rPr lang="es-ES" sz="1100" b="1" dirty="0"/>
              <a:t>antivirus y antispam </a:t>
            </a:r>
            <a:r>
              <a:rPr lang="es-ES" sz="1100" dirty="0"/>
              <a:t>correctamente configurada</a:t>
            </a:r>
          </a:p>
          <a:p>
            <a:pPr marL="457200" lvl="0" indent="-381000" algn="just" rtl="0">
              <a:lnSpc>
                <a:spcPct val="115000"/>
              </a:lnSpc>
              <a:spcBef>
                <a:spcPts val="600"/>
              </a:spcBef>
              <a:spcAft>
                <a:spcPts val="0"/>
              </a:spcAft>
              <a:buSzPts val="2400"/>
              <a:buChar char="▸"/>
            </a:pPr>
            <a:r>
              <a:rPr lang="es-ES" sz="1100" dirty="0"/>
              <a:t>Administración correcta de </a:t>
            </a:r>
            <a:r>
              <a:rPr lang="es-ES" sz="1100" b="1" dirty="0"/>
              <a:t>permisos</a:t>
            </a:r>
            <a:r>
              <a:rPr lang="es-ES" sz="1100" dirty="0"/>
              <a:t> de usuarios y accesos</a:t>
            </a:r>
          </a:p>
          <a:p>
            <a:pPr marL="457200" lvl="0" indent="-381000" algn="just" rtl="0">
              <a:lnSpc>
                <a:spcPct val="115000"/>
              </a:lnSpc>
              <a:spcBef>
                <a:spcPts val="600"/>
              </a:spcBef>
              <a:spcAft>
                <a:spcPts val="0"/>
              </a:spcAft>
              <a:buSzPts val="2400"/>
              <a:buChar char="▸"/>
            </a:pPr>
            <a:r>
              <a:rPr lang="es-ES" sz="1100" b="1" dirty="0"/>
              <a:t>Seguridad </a:t>
            </a:r>
            <a:r>
              <a:rPr lang="es-ES" sz="1100" dirty="0"/>
              <a:t>en dispositivos móviles</a:t>
            </a:r>
          </a:p>
          <a:p>
            <a:pPr marL="457200" lvl="0" indent="-381000" algn="just" rtl="0">
              <a:lnSpc>
                <a:spcPct val="115000"/>
              </a:lnSpc>
              <a:spcBef>
                <a:spcPts val="600"/>
              </a:spcBef>
              <a:spcAft>
                <a:spcPts val="0"/>
              </a:spcAft>
              <a:buSzPts val="2400"/>
              <a:buChar char="▸"/>
            </a:pPr>
            <a:r>
              <a:rPr lang="es-ES" sz="1100" b="1" dirty="0"/>
              <a:t>Actualizaciones y parches</a:t>
            </a:r>
          </a:p>
          <a:p>
            <a:pPr marL="457200" lvl="0" indent="-381000" algn="just" rtl="0">
              <a:lnSpc>
                <a:spcPct val="115000"/>
              </a:lnSpc>
              <a:spcBef>
                <a:spcPts val="600"/>
              </a:spcBef>
              <a:spcAft>
                <a:spcPts val="0"/>
              </a:spcAft>
              <a:buSzPts val="2400"/>
              <a:buChar char="▸"/>
            </a:pPr>
            <a:r>
              <a:rPr lang="es-ES" sz="1100" dirty="0"/>
              <a:t>Monitorización de los </a:t>
            </a:r>
            <a:r>
              <a:rPr lang="es-ES" sz="1100" b="1" dirty="0"/>
              <a:t>recursos y análisis </a:t>
            </a:r>
            <a:r>
              <a:rPr lang="es-ES" sz="1100" dirty="0"/>
              <a:t>de eventos de seguridad</a:t>
            </a:r>
          </a:p>
        </p:txBody>
      </p:sp>
      <p:pic>
        <p:nvPicPr>
          <p:cNvPr id="6" name="Imagen 5" descr="Imagen que contiene dibujo, alimentos, señal&#10;&#10;Descripción generada automáticamente">
            <a:extLst>
              <a:ext uri="{FF2B5EF4-FFF2-40B4-BE49-F238E27FC236}">
                <a16:creationId xmlns:a16="http://schemas.microsoft.com/office/drawing/2014/main" id="{865A1077-7ADD-4217-B243-8078BC1CCF05}"/>
              </a:ext>
            </a:extLst>
          </p:cNvPr>
          <p:cNvPicPr>
            <a:picLocks noChangeAspect="1"/>
          </p:cNvPicPr>
          <p:nvPr/>
        </p:nvPicPr>
        <p:blipFill>
          <a:blip r:embed="rId3"/>
          <a:stretch>
            <a:fillRect/>
          </a:stretch>
        </p:blipFill>
        <p:spPr>
          <a:xfrm>
            <a:off x="114415" y="4383262"/>
            <a:ext cx="1630302" cy="891571"/>
          </a:xfrm>
          <a:prstGeom prst="rect">
            <a:avLst/>
          </a:prstGeom>
        </p:spPr>
      </p:pic>
    </p:spTree>
    <p:extLst>
      <p:ext uri="{BB962C8B-B14F-4D97-AF65-F5344CB8AC3E}">
        <p14:creationId xmlns:p14="http://schemas.microsoft.com/office/powerpoint/2010/main" val="3297946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35"/>
          <p:cNvSpPr txBox="1">
            <a:spLocks noGrp="1"/>
          </p:cNvSpPr>
          <p:nvPr>
            <p:ph type="title"/>
          </p:nvPr>
        </p:nvSpPr>
        <p:spPr>
          <a:xfrm>
            <a:off x="457200" y="775352"/>
            <a:ext cx="8020228"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sz="2000" dirty="0"/>
              <a:t>Un buen plan de respuesta puede ser el siguiente:</a:t>
            </a:r>
            <a:endParaRPr sz="2000" dirty="0"/>
          </a:p>
        </p:txBody>
      </p:sp>
      <p:sp>
        <p:nvSpPr>
          <p:cNvPr id="2213" name="Google Shape;2213;p35"/>
          <p:cNvSpPr txBox="1">
            <a:spLocks noGrp="1"/>
          </p:cNvSpPr>
          <p:nvPr>
            <p:ph type="body" idx="1"/>
          </p:nvPr>
        </p:nvSpPr>
        <p:spPr>
          <a:xfrm>
            <a:off x="457200" y="1858052"/>
            <a:ext cx="8191800" cy="2640900"/>
          </a:xfrm>
          <a:prstGeom prst="rect">
            <a:avLst/>
          </a:prstGeom>
        </p:spPr>
        <p:txBody>
          <a:bodyPr spcFirstLastPara="1" wrap="square" lIns="0" tIns="0" rIns="0" bIns="0" anchor="t" anchorCtr="0">
            <a:noAutofit/>
          </a:bodyPr>
          <a:lstStyle/>
          <a:p>
            <a:pPr marL="457200" lvl="0" indent="-381000" algn="just" rtl="0">
              <a:lnSpc>
                <a:spcPct val="115000"/>
              </a:lnSpc>
              <a:spcBef>
                <a:spcPts val="600"/>
              </a:spcBef>
              <a:spcAft>
                <a:spcPts val="0"/>
              </a:spcAft>
              <a:buSzPts val="2400"/>
              <a:buChar char="▸"/>
            </a:pPr>
            <a:r>
              <a:rPr lang="es-ES" sz="1100" b="1" dirty="0"/>
              <a:t>Aísla el equipo de la red, </a:t>
            </a:r>
            <a:r>
              <a:rPr lang="es-ES" sz="1100" dirty="0"/>
              <a:t>esto evitara que se propague</a:t>
            </a:r>
          </a:p>
          <a:p>
            <a:pPr marL="457200" lvl="0" indent="-381000" algn="just" rtl="0">
              <a:lnSpc>
                <a:spcPct val="115000"/>
              </a:lnSpc>
              <a:spcBef>
                <a:spcPts val="600"/>
              </a:spcBef>
              <a:spcAft>
                <a:spcPts val="0"/>
              </a:spcAft>
              <a:buSzPts val="2400"/>
              <a:buChar char="▸"/>
            </a:pPr>
            <a:r>
              <a:rPr lang="es-ES" sz="1100" dirty="0"/>
              <a:t>Cambiar inmediatamente todas las </a:t>
            </a:r>
            <a:r>
              <a:rPr lang="es-ES" sz="1100" b="1" dirty="0"/>
              <a:t>contraseñas</a:t>
            </a:r>
          </a:p>
          <a:p>
            <a:pPr marL="457200" lvl="0" indent="-381000" algn="just" rtl="0">
              <a:lnSpc>
                <a:spcPct val="115000"/>
              </a:lnSpc>
              <a:spcBef>
                <a:spcPts val="600"/>
              </a:spcBef>
              <a:spcAft>
                <a:spcPts val="0"/>
              </a:spcAft>
              <a:buSzPts val="2400"/>
              <a:buChar char="▸"/>
            </a:pPr>
            <a:r>
              <a:rPr lang="es-ES" sz="1100" b="1" dirty="0"/>
              <a:t>Clonar el disco duro, </a:t>
            </a:r>
            <a:r>
              <a:rPr lang="es-ES" sz="1100" dirty="0"/>
              <a:t>puede que ahora no exista solución al problema, pero es posible que en un futuro si la haya. Es recomendable desinfectarlo antes de guardarlo con herramientas de antivirus y antimalware</a:t>
            </a:r>
          </a:p>
          <a:p>
            <a:pPr marL="457200" lvl="0" indent="-381000" algn="just" rtl="0">
              <a:lnSpc>
                <a:spcPct val="115000"/>
              </a:lnSpc>
              <a:spcBef>
                <a:spcPts val="600"/>
              </a:spcBef>
              <a:spcAft>
                <a:spcPts val="0"/>
              </a:spcAft>
              <a:buSzPts val="2400"/>
              <a:buChar char="▸"/>
            </a:pPr>
            <a:r>
              <a:rPr lang="es-ES" sz="1100" b="1" dirty="0"/>
              <a:t>Denunciar </a:t>
            </a:r>
            <a:r>
              <a:rPr lang="es-ES" sz="1100" dirty="0"/>
              <a:t>el incidente a la Guardia Civil(Delitos telemáticos) y Policía Nacional(Brigada de investigación tecnológica)</a:t>
            </a:r>
          </a:p>
          <a:p>
            <a:pPr marL="457200" lvl="0" indent="-381000" algn="just" rtl="0">
              <a:lnSpc>
                <a:spcPct val="115000"/>
              </a:lnSpc>
              <a:spcBef>
                <a:spcPts val="600"/>
              </a:spcBef>
              <a:spcAft>
                <a:spcPts val="0"/>
              </a:spcAft>
              <a:buSzPts val="2400"/>
              <a:buChar char="▸"/>
            </a:pPr>
            <a:r>
              <a:rPr lang="es-ES" sz="1100" b="1" dirty="0"/>
              <a:t>Recuperar y restaurar el equipo, para ello, usaremos las copias de seguridad</a:t>
            </a:r>
          </a:p>
        </p:txBody>
      </p:sp>
      <p:pic>
        <p:nvPicPr>
          <p:cNvPr id="6" name="Imagen 5" descr="Imagen que contiene dibujo, alimentos, señal&#10;&#10;Descripción generada automáticamente">
            <a:extLst>
              <a:ext uri="{FF2B5EF4-FFF2-40B4-BE49-F238E27FC236}">
                <a16:creationId xmlns:a16="http://schemas.microsoft.com/office/drawing/2014/main" id="{865A1077-7ADD-4217-B243-8078BC1CCF05}"/>
              </a:ext>
            </a:extLst>
          </p:cNvPr>
          <p:cNvPicPr>
            <a:picLocks noChangeAspect="1"/>
          </p:cNvPicPr>
          <p:nvPr/>
        </p:nvPicPr>
        <p:blipFill>
          <a:blip r:embed="rId3"/>
          <a:stretch>
            <a:fillRect/>
          </a:stretch>
        </p:blipFill>
        <p:spPr>
          <a:xfrm>
            <a:off x="114415" y="4383262"/>
            <a:ext cx="1630302" cy="891571"/>
          </a:xfrm>
          <a:prstGeom prst="rect">
            <a:avLst/>
          </a:prstGeom>
        </p:spPr>
      </p:pic>
    </p:spTree>
    <p:extLst>
      <p:ext uri="{BB962C8B-B14F-4D97-AF65-F5344CB8AC3E}">
        <p14:creationId xmlns:p14="http://schemas.microsoft.com/office/powerpoint/2010/main" val="2806788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5"/>
          <p:cNvSpPr txBox="1">
            <a:spLocks noGrp="1"/>
          </p:cNvSpPr>
          <p:nvPr>
            <p:ph type="ctrTitle"/>
          </p:nvPr>
        </p:nvSpPr>
        <p:spPr>
          <a:xfrm>
            <a:off x="791939" y="2077012"/>
            <a:ext cx="4957353" cy="1222495"/>
          </a:xfrm>
          <a:prstGeom prst="rect">
            <a:avLst/>
          </a:prstGeom>
        </p:spPr>
        <p:txBody>
          <a:bodyPr spcFirstLastPara="1" wrap="square" lIns="0" tIns="0" rIns="0" bIns="0" anchor="b" anchorCtr="0">
            <a:noAutofit/>
          </a:bodyPr>
          <a:lstStyle/>
          <a:p>
            <a:pPr marL="114300" lvl="0" algn="l" rtl="0">
              <a:spcBef>
                <a:spcPts val="600"/>
              </a:spcBef>
              <a:spcAft>
                <a:spcPts val="0"/>
              </a:spcAft>
              <a:buSzPts val="1800"/>
            </a:pPr>
            <a:r>
              <a:rPr lang="es-ES" sz="3600" b="1" dirty="0"/>
              <a:t>Plan de actuación si te han hackeado. Lo más importante.</a:t>
            </a:r>
          </a:p>
        </p:txBody>
      </p:sp>
      <p:sp>
        <p:nvSpPr>
          <p:cNvPr id="407" name="Google Shape;407;p15"/>
          <p:cNvSpPr txBox="1"/>
          <p:nvPr/>
        </p:nvSpPr>
        <p:spPr>
          <a:xfrm>
            <a:off x="0" y="1866900"/>
            <a:ext cx="609600" cy="142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lt1"/>
                </a:solidFill>
                <a:latin typeface="Barlow"/>
                <a:ea typeface="Barlow"/>
                <a:cs typeface="Barlow"/>
                <a:sym typeface="Barlow"/>
              </a:rPr>
              <a:t>3</a:t>
            </a:r>
            <a:endParaRPr sz="3600" b="1" dirty="0">
              <a:solidFill>
                <a:schemeClr val="lt1"/>
              </a:solidFill>
              <a:latin typeface="Barlow"/>
              <a:ea typeface="Barlow"/>
              <a:cs typeface="Barlow"/>
              <a:sym typeface="Barlow"/>
            </a:endParaRPr>
          </a:p>
        </p:txBody>
      </p:sp>
      <p:pic>
        <p:nvPicPr>
          <p:cNvPr id="114" name="Imagen 113" descr="Imagen que contiene dibujo, alimentos, señal&#10;&#10;Descripción generada automáticamente">
            <a:extLst>
              <a:ext uri="{FF2B5EF4-FFF2-40B4-BE49-F238E27FC236}">
                <a16:creationId xmlns:a16="http://schemas.microsoft.com/office/drawing/2014/main" id="{223251C7-4647-487C-B0B3-E29CD92016A7}"/>
              </a:ext>
            </a:extLst>
          </p:cNvPr>
          <p:cNvPicPr>
            <a:picLocks noChangeAspect="1"/>
          </p:cNvPicPr>
          <p:nvPr/>
        </p:nvPicPr>
        <p:blipFill>
          <a:blip r:embed="rId3"/>
          <a:stretch>
            <a:fillRect/>
          </a:stretch>
        </p:blipFill>
        <p:spPr>
          <a:xfrm>
            <a:off x="114415" y="4383262"/>
            <a:ext cx="1630302" cy="891571"/>
          </a:xfrm>
          <a:prstGeom prst="rect">
            <a:avLst/>
          </a:prstGeom>
        </p:spPr>
      </p:pic>
      <p:grpSp>
        <p:nvGrpSpPr>
          <p:cNvPr id="288" name="Google Shape;4048;p38">
            <a:extLst>
              <a:ext uri="{FF2B5EF4-FFF2-40B4-BE49-F238E27FC236}">
                <a16:creationId xmlns:a16="http://schemas.microsoft.com/office/drawing/2014/main" id="{DD3F940A-53AD-417B-ABC9-3F1151C600B6}"/>
              </a:ext>
            </a:extLst>
          </p:cNvPr>
          <p:cNvGrpSpPr/>
          <p:nvPr/>
        </p:nvGrpSpPr>
        <p:grpSpPr>
          <a:xfrm>
            <a:off x="5800828" y="524392"/>
            <a:ext cx="2965292" cy="3648215"/>
            <a:chOff x="2181300" y="231400"/>
            <a:chExt cx="4262637" cy="4762499"/>
          </a:xfrm>
        </p:grpSpPr>
        <p:sp>
          <p:nvSpPr>
            <p:cNvPr id="289" name="Google Shape;4049;p38">
              <a:extLst>
                <a:ext uri="{FF2B5EF4-FFF2-40B4-BE49-F238E27FC236}">
                  <a16:creationId xmlns:a16="http://schemas.microsoft.com/office/drawing/2014/main" id="{4351E565-743D-4EA4-B880-D61A5BC36EDA}"/>
                </a:ext>
              </a:extLst>
            </p:cNvPr>
            <p:cNvSpPr/>
            <p:nvPr/>
          </p:nvSpPr>
          <p:spPr>
            <a:xfrm>
              <a:off x="4504120" y="3382365"/>
              <a:ext cx="236644" cy="133254"/>
            </a:xfrm>
            <a:custGeom>
              <a:avLst/>
              <a:gdLst/>
              <a:ahLst/>
              <a:cxnLst/>
              <a:rect l="l" t="t" r="r" b="b"/>
              <a:pathLst>
                <a:path w="236644" h="133254" extrusionOk="0">
                  <a:moveTo>
                    <a:pt x="125355" y="133255"/>
                  </a:moveTo>
                  <a:lnTo>
                    <a:pt x="0" y="64389"/>
                  </a:lnTo>
                  <a:lnTo>
                    <a:pt x="111289" y="0"/>
                  </a:lnTo>
                  <a:lnTo>
                    <a:pt x="236644" y="68866"/>
                  </a:lnTo>
                  <a:lnTo>
                    <a:pt x="125355" y="133255"/>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 name="Google Shape;4050;p38">
              <a:extLst>
                <a:ext uri="{FF2B5EF4-FFF2-40B4-BE49-F238E27FC236}">
                  <a16:creationId xmlns:a16="http://schemas.microsoft.com/office/drawing/2014/main" id="{9F391F3A-CE4B-4E13-9B12-AF75AF4C55E0}"/>
                </a:ext>
              </a:extLst>
            </p:cNvPr>
            <p:cNvSpPr/>
            <p:nvPr/>
          </p:nvSpPr>
          <p:spPr>
            <a:xfrm>
              <a:off x="5178128" y="3780033"/>
              <a:ext cx="236549" cy="133254"/>
            </a:xfrm>
            <a:custGeom>
              <a:avLst/>
              <a:gdLst/>
              <a:ahLst/>
              <a:cxnLst/>
              <a:rect l="l" t="t" r="r" b="b"/>
              <a:pathLst>
                <a:path w="236549" h="133254" extrusionOk="0">
                  <a:moveTo>
                    <a:pt x="125355" y="133255"/>
                  </a:moveTo>
                  <a:lnTo>
                    <a:pt x="0" y="64294"/>
                  </a:lnTo>
                  <a:lnTo>
                    <a:pt x="111290" y="0"/>
                  </a:lnTo>
                  <a:lnTo>
                    <a:pt x="236549" y="68866"/>
                  </a:lnTo>
                  <a:lnTo>
                    <a:pt x="125355" y="133255"/>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 name="Google Shape;4051;p38">
              <a:extLst>
                <a:ext uri="{FF2B5EF4-FFF2-40B4-BE49-F238E27FC236}">
                  <a16:creationId xmlns:a16="http://schemas.microsoft.com/office/drawing/2014/main" id="{148CDAF0-0D3F-4C13-8ADF-A98413F73510}"/>
                </a:ext>
              </a:extLst>
            </p:cNvPr>
            <p:cNvSpPr/>
            <p:nvPr/>
          </p:nvSpPr>
          <p:spPr>
            <a:xfrm>
              <a:off x="4560192" y="2212790"/>
              <a:ext cx="494767" cy="1273873"/>
            </a:xfrm>
            <a:custGeom>
              <a:avLst/>
              <a:gdLst/>
              <a:ahLst/>
              <a:cxnLst/>
              <a:rect l="l" t="t" r="r" b="b"/>
              <a:pathLst>
                <a:path w="494767" h="1273873" extrusionOk="0">
                  <a:moveTo>
                    <a:pt x="118227" y="1273874"/>
                  </a:moveTo>
                  <a:lnTo>
                    <a:pt x="0" y="1205484"/>
                  </a:lnTo>
                  <a:lnTo>
                    <a:pt x="376540" y="0"/>
                  </a:lnTo>
                  <a:lnTo>
                    <a:pt x="494767" y="68389"/>
                  </a:lnTo>
                  <a:lnTo>
                    <a:pt x="118227" y="1273874"/>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 name="Google Shape;4052;p38">
              <a:extLst>
                <a:ext uri="{FF2B5EF4-FFF2-40B4-BE49-F238E27FC236}">
                  <a16:creationId xmlns:a16="http://schemas.microsoft.com/office/drawing/2014/main" id="{83C96A1B-D041-4FE4-9BCE-E80F8F913917}"/>
                </a:ext>
              </a:extLst>
            </p:cNvPr>
            <p:cNvSpPr/>
            <p:nvPr/>
          </p:nvSpPr>
          <p:spPr>
            <a:xfrm>
              <a:off x="4629475" y="2174500"/>
              <a:ext cx="494671" cy="1273873"/>
            </a:xfrm>
            <a:custGeom>
              <a:avLst/>
              <a:gdLst/>
              <a:ahLst/>
              <a:cxnLst/>
              <a:rect l="l" t="t" r="r" b="b"/>
              <a:pathLst>
                <a:path w="494671" h="1273873" extrusionOk="0">
                  <a:moveTo>
                    <a:pt x="118227" y="1273873"/>
                  </a:moveTo>
                  <a:lnTo>
                    <a:pt x="0" y="1205484"/>
                  </a:lnTo>
                  <a:lnTo>
                    <a:pt x="376540" y="0"/>
                  </a:lnTo>
                  <a:lnTo>
                    <a:pt x="494672" y="68389"/>
                  </a:lnTo>
                  <a:lnTo>
                    <a:pt x="118227" y="1273873"/>
                  </a:lnTo>
                  <a:close/>
                </a:path>
              </a:pathLst>
            </a:custGeom>
            <a:solidFill>
              <a:srgbClr val="9EA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4053;p38">
              <a:extLst>
                <a:ext uri="{FF2B5EF4-FFF2-40B4-BE49-F238E27FC236}">
                  <a16:creationId xmlns:a16="http://schemas.microsoft.com/office/drawing/2014/main" id="{3101B5F6-BC1A-48A4-A86F-130B013E0C84}"/>
                </a:ext>
              </a:extLst>
            </p:cNvPr>
            <p:cNvSpPr/>
            <p:nvPr/>
          </p:nvSpPr>
          <p:spPr>
            <a:xfrm>
              <a:off x="4560192" y="2212790"/>
              <a:ext cx="494767" cy="1273873"/>
            </a:xfrm>
            <a:custGeom>
              <a:avLst/>
              <a:gdLst/>
              <a:ahLst/>
              <a:cxnLst/>
              <a:rect l="l" t="t" r="r" b="b"/>
              <a:pathLst>
                <a:path w="494767" h="1273873" extrusionOk="0">
                  <a:moveTo>
                    <a:pt x="118227" y="1273874"/>
                  </a:moveTo>
                  <a:lnTo>
                    <a:pt x="0" y="1205484"/>
                  </a:lnTo>
                  <a:lnTo>
                    <a:pt x="376540" y="0"/>
                  </a:lnTo>
                  <a:lnTo>
                    <a:pt x="494767" y="68389"/>
                  </a:lnTo>
                  <a:lnTo>
                    <a:pt x="118227" y="1273874"/>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 name="Google Shape;4054;p38">
              <a:extLst>
                <a:ext uri="{FF2B5EF4-FFF2-40B4-BE49-F238E27FC236}">
                  <a16:creationId xmlns:a16="http://schemas.microsoft.com/office/drawing/2014/main" id="{9DF2DE12-3878-4186-96A8-48A65C97734F}"/>
                </a:ext>
              </a:extLst>
            </p:cNvPr>
            <p:cNvSpPr/>
            <p:nvPr/>
          </p:nvSpPr>
          <p:spPr>
            <a:xfrm>
              <a:off x="5160832" y="2249175"/>
              <a:ext cx="281692" cy="1586388"/>
            </a:xfrm>
            <a:custGeom>
              <a:avLst/>
              <a:gdLst/>
              <a:ahLst/>
              <a:cxnLst/>
              <a:rect l="l" t="t" r="r" b="b"/>
              <a:pathLst>
                <a:path w="281692" h="1586388" extrusionOk="0">
                  <a:moveTo>
                    <a:pt x="281692" y="1586389"/>
                  </a:moveTo>
                  <a:lnTo>
                    <a:pt x="162610" y="1517428"/>
                  </a:lnTo>
                  <a:lnTo>
                    <a:pt x="0" y="0"/>
                  </a:lnTo>
                  <a:lnTo>
                    <a:pt x="118227" y="68485"/>
                  </a:lnTo>
                  <a:lnTo>
                    <a:pt x="281692" y="1586389"/>
                  </a:lnTo>
                  <a:close/>
                </a:path>
              </a:pathLst>
            </a:custGeom>
            <a:solidFill>
              <a:srgbClr val="9EA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 name="Google Shape;4055;p38">
              <a:extLst>
                <a:ext uri="{FF2B5EF4-FFF2-40B4-BE49-F238E27FC236}">
                  <a16:creationId xmlns:a16="http://schemas.microsoft.com/office/drawing/2014/main" id="{41033728-9BF0-47CE-8D4E-D298B101486C}"/>
                </a:ext>
              </a:extLst>
            </p:cNvPr>
            <p:cNvSpPr/>
            <p:nvPr/>
          </p:nvSpPr>
          <p:spPr>
            <a:xfrm>
              <a:off x="5078053" y="2296515"/>
              <a:ext cx="281692" cy="1586388"/>
            </a:xfrm>
            <a:custGeom>
              <a:avLst/>
              <a:gdLst/>
              <a:ahLst/>
              <a:cxnLst/>
              <a:rect l="l" t="t" r="r" b="b"/>
              <a:pathLst>
                <a:path w="281692" h="1586388" extrusionOk="0">
                  <a:moveTo>
                    <a:pt x="281692" y="1586389"/>
                  </a:moveTo>
                  <a:lnTo>
                    <a:pt x="162610" y="1517428"/>
                  </a:lnTo>
                  <a:lnTo>
                    <a:pt x="0" y="0"/>
                  </a:lnTo>
                  <a:lnTo>
                    <a:pt x="118227" y="68390"/>
                  </a:lnTo>
                  <a:lnTo>
                    <a:pt x="281692" y="158638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4056;p38">
              <a:extLst>
                <a:ext uri="{FF2B5EF4-FFF2-40B4-BE49-F238E27FC236}">
                  <a16:creationId xmlns:a16="http://schemas.microsoft.com/office/drawing/2014/main" id="{9CF1DFEB-DC45-4245-AF15-DF6069515AA2}"/>
                </a:ext>
              </a:extLst>
            </p:cNvPr>
            <p:cNvSpPr/>
            <p:nvPr/>
          </p:nvSpPr>
          <p:spPr>
            <a:xfrm>
              <a:off x="4075404" y="1596713"/>
              <a:ext cx="2321774" cy="1343501"/>
            </a:xfrm>
            <a:custGeom>
              <a:avLst/>
              <a:gdLst/>
              <a:ahLst/>
              <a:cxnLst/>
              <a:rect l="l" t="t" r="r" b="b"/>
              <a:pathLst>
                <a:path w="2321774" h="1343501" extrusionOk="0">
                  <a:moveTo>
                    <a:pt x="2221415" y="1343501"/>
                  </a:moveTo>
                  <a:lnTo>
                    <a:pt x="0" y="58103"/>
                  </a:lnTo>
                  <a:lnTo>
                    <a:pt x="100360" y="0"/>
                  </a:lnTo>
                  <a:lnTo>
                    <a:pt x="2321775" y="1285399"/>
                  </a:lnTo>
                  <a:lnTo>
                    <a:pt x="2221415" y="1343501"/>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4057;p38">
              <a:extLst>
                <a:ext uri="{FF2B5EF4-FFF2-40B4-BE49-F238E27FC236}">
                  <a16:creationId xmlns:a16="http://schemas.microsoft.com/office/drawing/2014/main" id="{36194613-F0D5-405F-96DA-FF23B92FF874}"/>
                </a:ext>
              </a:extLst>
            </p:cNvPr>
            <p:cNvSpPr/>
            <p:nvPr/>
          </p:nvSpPr>
          <p:spPr>
            <a:xfrm>
              <a:off x="4075404" y="1654530"/>
              <a:ext cx="2221415" cy="1401603"/>
            </a:xfrm>
            <a:custGeom>
              <a:avLst/>
              <a:gdLst/>
              <a:ahLst/>
              <a:cxnLst/>
              <a:rect l="l" t="t" r="r" b="b"/>
              <a:pathLst>
                <a:path w="2221415" h="1401603" extrusionOk="0">
                  <a:moveTo>
                    <a:pt x="2221415" y="1401604"/>
                  </a:moveTo>
                  <a:lnTo>
                    <a:pt x="0" y="116205"/>
                  </a:lnTo>
                  <a:lnTo>
                    <a:pt x="0" y="0"/>
                  </a:lnTo>
                  <a:lnTo>
                    <a:pt x="2221415" y="1285399"/>
                  </a:lnTo>
                  <a:lnTo>
                    <a:pt x="2221415" y="1401604"/>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4058;p38">
              <a:extLst>
                <a:ext uri="{FF2B5EF4-FFF2-40B4-BE49-F238E27FC236}">
                  <a16:creationId xmlns:a16="http://schemas.microsoft.com/office/drawing/2014/main" id="{3E6129CD-2577-40EA-ABE3-36EC9A1185EC}"/>
                </a:ext>
              </a:extLst>
            </p:cNvPr>
            <p:cNvSpPr/>
            <p:nvPr/>
          </p:nvSpPr>
          <p:spPr>
            <a:xfrm>
              <a:off x="4206176" y="231400"/>
              <a:ext cx="2045689" cy="2621660"/>
            </a:xfrm>
            <a:custGeom>
              <a:avLst/>
              <a:gdLst/>
              <a:ahLst/>
              <a:cxnLst/>
              <a:rect l="l" t="t" r="r" b="b"/>
              <a:pathLst>
                <a:path w="2045689" h="2621660" extrusionOk="0">
                  <a:moveTo>
                    <a:pt x="2045690" y="2621661"/>
                  </a:moveTo>
                  <a:lnTo>
                    <a:pt x="0" y="1437894"/>
                  </a:lnTo>
                  <a:lnTo>
                    <a:pt x="0" y="0"/>
                  </a:lnTo>
                  <a:lnTo>
                    <a:pt x="2045690" y="1183767"/>
                  </a:lnTo>
                  <a:lnTo>
                    <a:pt x="2045690" y="262166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4059;p38">
              <a:extLst>
                <a:ext uri="{FF2B5EF4-FFF2-40B4-BE49-F238E27FC236}">
                  <a16:creationId xmlns:a16="http://schemas.microsoft.com/office/drawing/2014/main" id="{AFCBF005-60E9-4D27-9370-4049BD44A896}"/>
                </a:ext>
              </a:extLst>
            </p:cNvPr>
            <p:cNvSpPr/>
            <p:nvPr/>
          </p:nvSpPr>
          <p:spPr>
            <a:xfrm>
              <a:off x="6296819" y="2879159"/>
              <a:ext cx="101975" cy="176974"/>
            </a:xfrm>
            <a:custGeom>
              <a:avLst/>
              <a:gdLst/>
              <a:ahLst/>
              <a:cxnLst/>
              <a:rect l="l" t="t" r="r" b="b"/>
              <a:pathLst>
                <a:path w="101975" h="176974" extrusionOk="0">
                  <a:moveTo>
                    <a:pt x="101975" y="118015"/>
                  </a:moveTo>
                  <a:lnTo>
                    <a:pt x="0" y="176974"/>
                  </a:lnTo>
                  <a:lnTo>
                    <a:pt x="0" y="58960"/>
                  </a:lnTo>
                  <a:lnTo>
                    <a:pt x="101975" y="0"/>
                  </a:lnTo>
                  <a:lnTo>
                    <a:pt x="101975" y="118015"/>
                  </a:lnTo>
                  <a:close/>
                </a:path>
              </a:pathLst>
            </a:custGeom>
            <a:solidFill>
              <a:srgbClr val="9EA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 name="Google Shape;4060;p38">
              <a:extLst>
                <a:ext uri="{FF2B5EF4-FFF2-40B4-BE49-F238E27FC236}">
                  <a16:creationId xmlns:a16="http://schemas.microsoft.com/office/drawing/2014/main" id="{3C9D85C9-FBAB-419F-8312-0AA36BC053B9}"/>
                </a:ext>
              </a:extLst>
            </p:cNvPr>
            <p:cNvSpPr/>
            <p:nvPr/>
          </p:nvSpPr>
          <p:spPr>
            <a:xfrm>
              <a:off x="4356811" y="496480"/>
              <a:ext cx="169452" cy="163353"/>
            </a:xfrm>
            <a:custGeom>
              <a:avLst/>
              <a:gdLst/>
              <a:ahLst/>
              <a:cxnLst/>
              <a:rect l="l" t="t" r="r" b="b"/>
              <a:pathLst>
                <a:path w="169452" h="163353" extrusionOk="0">
                  <a:moveTo>
                    <a:pt x="169453" y="163354"/>
                  </a:moveTo>
                  <a:lnTo>
                    <a:pt x="0" y="65341"/>
                  </a:lnTo>
                  <a:lnTo>
                    <a:pt x="0" y="0"/>
                  </a:lnTo>
                  <a:lnTo>
                    <a:pt x="169453" y="98012"/>
                  </a:lnTo>
                  <a:lnTo>
                    <a:pt x="169453" y="163354"/>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 name="Google Shape;4061;p38">
              <a:extLst>
                <a:ext uri="{FF2B5EF4-FFF2-40B4-BE49-F238E27FC236}">
                  <a16:creationId xmlns:a16="http://schemas.microsoft.com/office/drawing/2014/main" id="{27C7C694-34D2-4E4C-A87E-0E69C96C029F}"/>
                </a:ext>
              </a:extLst>
            </p:cNvPr>
            <p:cNvSpPr/>
            <p:nvPr/>
          </p:nvSpPr>
          <p:spPr>
            <a:xfrm>
              <a:off x="4598397" y="636212"/>
              <a:ext cx="298038" cy="237839"/>
            </a:xfrm>
            <a:custGeom>
              <a:avLst/>
              <a:gdLst/>
              <a:ahLst/>
              <a:cxnLst/>
              <a:rect l="l" t="t" r="r" b="b"/>
              <a:pathLst>
                <a:path w="298038" h="237839" extrusionOk="0">
                  <a:moveTo>
                    <a:pt x="298039" y="237839"/>
                  </a:moveTo>
                  <a:lnTo>
                    <a:pt x="0" y="65437"/>
                  </a:lnTo>
                  <a:lnTo>
                    <a:pt x="0" y="0"/>
                  </a:lnTo>
                  <a:lnTo>
                    <a:pt x="298039" y="172498"/>
                  </a:lnTo>
                  <a:lnTo>
                    <a:pt x="298039" y="23783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 name="Google Shape;4062;p38">
              <a:extLst>
                <a:ext uri="{FF2B5EF4-FFF2-40B4-BE49-F238E27FC236}">
                  <a16:creationId xmlns:a16="http://schemas.microsoft.com/office/drawing/2014/main" id="{44B1AC65-4E62-4438-A1DC-0B3039866F63}"/>
                </a:ext>
              </a:extLst>
            </p:cNvPr>
            <p:cNvSpPr/>
            <p:nvPr/>
          </p:nvSpPr>
          <p:spPr>
            <a:xfrm>
              <a:off x="4356811" y="619924"/>
              <a:ext cx="169452" cy="163353"/>
            </a:xfrm>
            <a:custGeom>
              <a:avLst/>
              <a:gdLst/>
              <a:ahLst/>
              <a:cxnLst/>
              <a:rect l="l" t="t" r="r" b="b"/>
              <a:pathLst>
                <a:path w="169452" h="163353" extrusionOk="0">
                  <a:moveTo>
                    <a:pt x="169453" y="163354"/>
                  </a:moveTo>
                  <a:lnTo>
                    <a:pt x="0" y="65342"/>
                  </a:lnTo>
                  <a:lnTo>
                    <a:pt x="0" y="0"/>
                  </a:lnTo>
                  <a:lnTo>
                    <a:pt x="169453" y="98012"/>
                  </a:lnTo>
                  <a:lnTo>
                    <a:pt x="169453" y="163354"/>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 name="Google Shape;4063;p38">
              <a:extLst>
                <a:ext uri="{FF2B5EF4-FFF2-40B4-BE49-F238E27FC236}">
                  <a16:creationId xmlns:a16="http://schemas.microsoft.com/office/drawing/2014/main" id="{210E04FF-0B0E-480B-B2F5-E91CA0935388}"/>
                </a:ext>
              </a:extLst>
            </p:cNvPr>
            <p:cNvSpPr/>
            <p:nvPr/>
          </p:nvSpPr>
          <p:spPr>
            <a:xfrm>
              <a:off x="4598397" y="759656"/>
              <a:ext cx="298038" cy="237839"/>
            </a:xfrm>
            <a:custGeom>
              <a:avLst/>
              <a:gdLst/>
              <a:ahLst/>
              <a:cxnLst/>
              <a:rect l="l" t="t" r="r" b="b"/>
              <a:pathLst>
                <a:path w="298038" h="237839" extrusionOk="0">
                  <a:moveTo>
                    <a:pt x="298039" y="237839"/>
                  </a:moveTo>
                  <a:lnTo>
                    <a:pt x="0" y="65437"/>
                  </a:lnTo>
                  <a:lnTo>
                    <a:pt x="0" y="0"/>
                  </a:lnTo>
                  <a:lnTo>
                    <a:pt x="298039" y="172498"/>
                  </a:lnTo>
                  <a:lnTo>
                    <a:pt x="298039" y="23783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 name="Google Shape;4064;p38">
              <a:extLst>
                <a:ext uri="{FF2B5EF4-FFF2-40B4-BE49-F238E27FC236}">
                  <a16:creationId xmlns:a16="http://schemas.microsoft.com/office/drawing/2014/main" id="{6428E386-87E3-4C29-8BE5-C13251199B57}"/>
                </a:ext>
              </a:extLst>
            </p:cNvPr>
            <p:cNvSpPr/>
            <p:nvPr/>
          </p:nvSpPr>
          <p:spPr>
            <a:xfrm>
              <a:off x="4356811" y="761466"/>
              <a:ext cx="169452" cy="163448"/>
            </a:xfrm>
            <a:custGeom>
              <a:avLst/>
              <a:gdLst/>
              <a:ahLst/>
              <a:cxnLst/>
              <a:rect l="l" t="t" r="r" b="b"/>
              <a:pathLst>
                <a:path w="169452" h="163448" extrusionOk="0">
                  <a:moveTo>
                    <a:pt x="169453" y="163449"/>
                  </a:moveTo>
                  <a:lnTo>
                    <a:pt x="0" y="65437"/>
                  </a:lnTo>
                  <a:lnTo>
                    <a:pt x="0" y="0"/>
                  </a:lnTo>
                  <a:lnTo>
                    <a:pt x="169453" y="98107"/>
                  </a:lnTo>
                  <a:lnTo>
                    <a:pt x="169453" y="16344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 name="Google Shape;4065;p38">
              <a:extLst>
                <a:ext uri="{FF2B5EF4-FFF2-40B4-BE49-F238E27FC236}">
                  <a16:creationId xmlns:a16="http://schemas.microsoft.com/office/drawing/2014/main" id="{2D50126C-C744-42B0-9D0B-98ED7CA97497}"/>
                </a:ext>
              </a:extLst>
            </p:cNvPr>
            <p:cNvSpPr/>
            <p:nvPr/>
          </p:nvSpPr>
          <p:spPr>
            <a:xfrm>
              <a:off x="4598397" y="901293"/>
              <a:ext cx="298038" cy="237839"/>
            </a:xfrm>
            <a:custGeom>
              <a:avLst/>
              <a:gdLst/>
              <a:ahLst/>
              <a:cxnLst/>
              <a:rect l="l" t="t" r="r" b="b"/>
              <a:pathLst>
                <a:path w="298038" h="237839" extrusionOk="0">
                  <a:moveTo>
                    <a:pt x="298039" y="237839"/>
                  </a:moveTo>
                  <a:lnTo>
                    <a:pt x="0" y="65342"/>
                  </a:lnTo>
                  <a:lnTo>
                    <a:pt x="0" y="0"/>
                  </a:lnTo>
                  <a:lnTo>
                    <a:pt x="298039" y="172498"/>
                  </a:lnTo>
                  <a:lnTo>
                    <a:pt x="298039" y="23783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4066;p38">
              <a:extLst>
                <a:ext uri="{FF2B5EF4-FFF2-40B4-BE49-F238E27FC236}">
                  <a16:creationId xmlns:a16="http://schemas.microsoft.com/office/drawing/2014/main" id="{99E2E6E4-BB46-44A0-A85A-DEA7F171AD3C}"/>
                </a:ext>
              </a:extLst>
            </p:cNvPr>
            <p:cNvSpPr/>
            <p:nvPr/>
          </p:nvSpPr>
          <p:spPr>
            <a:xfrm>
              <a:off x="4356811" y="903102"/>
              <a:ext cx="169452" cy="163449"/>
            </a:xfrm>
            <a:custGeom>
              <a:avLst/>
              <a:gdLst/>
              <a:ahLst/>
              <a:cxnLst/>
              <a:rect l="l" t="t" r="r" b="b"/>
              <a:pathLst>
                <a:path w="169452" h="163449" extrusionOk="0">
                  <a:moveTo>
                    <a:pt x="169453" y="163449"/>
                  </a:moveTo>
                  <a:lnTo>
                    <a:pt x="0" y="65342"/>
                  </a:lnTo>
                  <a:lnTo>
                    <a:pt x="0" y="0"/>
                  </a:lnTo>
                  <a:lnTo>
                    <a:pt x="169453" y="98012"/>
                  </a:lnTo>
                  <a:lnTo>
                    <a:pt x="169453" y="16344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 name="Google Shape;4067;p38">
              <a:extLst>
                <a:ext uri="{FF2B5EF4-FFF2-40B4-BE49-F238E27FC236}">
                  <a16:creationId xmlns:a16="http://schemas.microsoft.com/office/drawing/2014/main" id="{6178B9E8-06E6-457C-B0DE-C997CBB5D602}"/>
                </a:ext>
              </a:extLst>
            </p:cNvPr>
            <p:cNvSpPr/>
            <p:nvPr/>
          </p:nvSpPr>
          <p:spPr>
            <a:xfrm>
              <a:off x="4598397" y="1042929"/>
              <a:ext cx="298038" cy="237839"/>
            </a:xfrm>
            <a:custGeom>
              <a:avLst/>
              <a:gdLst/>
              <a:ahLst/>
              <a:cxnLst/>
              <a:rect l="l" t="t" r="r" b="b"/>
              <a:pathLst>
                <a:path w="298038" h="237839" extrusionOk="0">
                  <a:moveTo>
                    <a:pt x="298039" y="237839"/>
                  </a:moveTo>
                  <a:lnTo>
                    <a:pt x="0" y="65342"/>
                  </a:lnTo>
                  <a:lnTo>
                    <a:pt x="0" y="0"/>
                  </a:lnTo>
                  <a:lnTo>
                    <a:pt x="298039" y="172498"/>
                  </a:lnTo>
                  <a:lnTo>
                    <a:pt x="298039" y="23783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 name="Google Shape;4068;p38">
              <a:extLst>
                <a:ext uri="{FF2B5EF4-FFF2-40B4-BE49-F238E27FC236}">
                  <a16:creationId xmlns:a16="http://schemas.microsoft.com/office/drawing/2014/main" id="{92443A85-E845-4E74-A4D7-0AAB50AAEFE1}"/>
                </a:ext>
              </a:extLst>
            </p:cNvPr>
            <p:cNvSpPr/>
            <p:nvPr/>
          </p:nvSpPr>
          <p:spPr>
            <a:xfrm>
              <a:off x="5115879" y="982814"/>
              <a:ext cx="204046" cy="276142"/>
            </a:xfrm>
            <a:custGeom>
              <a:avLst/>
              <a:gdLst/>
              <a:ahLst/>
              <a:cxnLst/>
              <a:rect l="l" t="t" r="r" b="b"/>
              <a:pathLst>
                <a:path w="204046" h="276142" extrusionOk="0">
                  <a:moveTo>
                    <a:pt x="665" y="41256"/>
                  </a:moveTo>
                  <a:cubicBezTo>
                    <a:pt x="38205" y="-7321"/>
                    <a:pt x="105207" y="-15132"/>
                    <a:pt x="182188" y="29255"/>
                  </a:cubicBezTo>
                  <a:cubicBezTo>
                    <a:pt x="189601" y="33541"/>
                    <a:pt x="196918" y="38208"/>
                    <a:pt x="204046" y="43161"/>
                  </a:cubicBezTo>
                  <a:lnTo>
                    <a:pt x="182663" y="276143"/>
                  </a:lnTo>
                  <a:lnTo>
                    <a:pt x="0" y="42209"/>
                  </a:lnTo>
                  <a:close/>
                </a:path>
              </a:pathLst>
            </a:custGeom>
            <a:solidFill>
              <a:srgbClr val="439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4069;p38">
              <a:extLst>
                <a:ext uri="{FF2B5EF4-FFF2-40B4-BE49-F238E27FC236}">
                  <a16:creationId xmlns:a16="http://schemas.microsoft.com/office/drawing/2014/main" id="{7875D63A-1743-4291-8936-2E5FF5D50F9C}"/>
                </a:ext>
              </a:extLst>
            </p:cNvPr>
            <p:cNvSpPr/>
            <p:nvPr/>
          </p:nvSpPr>
          <p:spPr>
            <a:xfrm>
              <a:off x="5297876" y="1025975"/>
              <a:ext cx="199579" cy="260699"/>
            </a:xfrm>
            <a:custGeom>
              <a:avLst/>
              <a:gdLst/>
              <a:ahLst/>
              <a:cxnLst/>
              <a:rect l="l" t="t" r="r" b="b"/>
              <a:pathLst>
                <a:path w="199579" h="260699" extrusionOk="0">
                  <a:moveTo>
                    <a:pt x="199580" y="260699"/>
                  </a:moveTo>
                  <a:lnTo>
                    <a:pt x="0" y="232981"/>
                  </a:lnTo>
                  <a:lnTo>
                    <a:pt x="21859" y="0"/>
                  </a:lnTo>
                  <a:cubicBezTo>
                    <a:pt x="103591" y="56864"/>
                    <a:pt x="171733" y="158972"/>
                    <a:pt x="199580" y="2606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 name="Google Shape;4070;p38">
              <a:extLst>
                <a:ext uri="{FF2B5EF4-FFF2-40B4-BE49-F238E27FC236}">
                  <a16:creationId xmlns:a16="http://schemas.microsoft.com/office/drawing/2014/main" id="{FDE3105B-8EB7-49CE-B6B4-A5E9C2F28FF7}"/>
                </a:ext>
              </a:extLst>
            </p:cNvPr>
            <p:cNvSpPr/>
            <p:nvPr/>
          </p:nvSpPr>
          <p:spPr>
            <a:xfrm>
              <a:off x="5298541" y="1258956"/>
              <a:ext cx="212884" cy="276193"/>
            </a:xfrm>
            <a:custGeom>
              <a:avLst/>
              <a:gdLst/>
              <a:ahLst/>
              <a:cxnLst/>
              <a:rect l="l" t="t" r="r" b="b"/>
              <a:pathLst>
                <a:path w="212884" h="276193" extrusionOk="0">
                  <a:moveTo>
                    <a:pt x="212885" y="123444"/>
                  </a:moveTo>
                  <a:cubicBezTo>
                    <a:pt x="212885" y="228219"/>
                    <a:pt x="155862" y="285369"/>
                    <a:pt x="76315" y="274987"/>
                  </a:cubicBezTo>
                  <a:lnTo>
                    <a:pt x="0" y="0"/>
                  </a:lnTo>
                  <a:lnTo>
                    <a:pt x="199580" y="27718"/>
                  </a:lnTo>
                  <a:cubicBezTo>
                    <a:pt x="208332" y="58874"/>
                    <a:pt x="212809" y="91078"/>
                    <a:pt x="212885" y="123444"/>
                  </a:cubicBezTo>
                  <a:close/>
                </a:path>
              </a:pathLst>
            </a:custGeom>
            <a:solidFill>
              <a:srgbClr val="FF4D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4071;p38">
              <a:extLst>
                <a:ext uri="{FF2B5EF4-FFF2-40B4-BE49-F238E27FC236}">
                  <a16:creationId xmlns:a16="http://schemas.microsoft.com/office/drawing/2014/main" id="{C1CB3202-450A-410C-A508-F2CC312E9579}"/>
                </a:ext>
              </a:extLst>
            </p:cNvPr>
            <p:cNvSpPr/>
            <p:nvPr/>
          </p:nvSpPr>
          <p:spPr>
            <a:xfrm>
              <a:off x="5084706" y="1024070"/>
              <a:ext cx="290055" cy="509778"/>
            </a:xfrm>
            <a:custGeom>
              <a:avLst/>
              <a:gdLst/>
              <a:ahLst/>
              <a:cxnLst/>
              <a:rect l="l" t="t" r="r" b="b"/>
              <a:pathLst>
                <a:path w="290055" h="509778" extrusionOk="0">
                  <a:moveTo>
                    <a:pt x="31172" y="952"/>
                  </a:moveTo>
                  <a:cubicBezTo>
                    <a:pt x="11405" y="26956"/>
                    <a:pt x="0" y="64389"/>
                    <a:pt x="0" y="111442"/>
                  </a:cubicBezTo>
                  <a:cubicBezTo>
                    <a:pt x="0" y="247840"/>
                    <a:pt x="95513" y="413575"/>
                    <a:pt x="213360" y="481775"/>
                  </a:cubicBezTo>
                  <a:cubicBezTo>
                    <a:pt x="236863" y="496024"/>
                    <a:pt x="262913" y="505539"/>
                    <a:pt x="290055" y="509778"/>
                  </a:cubicBezTo>
                  <a:lnTo>
                    <a:pt x="213835" y="234886"/>
                  </a:lnTo>
                  <a:lnTo>
                    <a:pt x="32313"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 name="Google Shape;4072;p38">
              <a:extLst>
                <a:ext uri="{FF2B5EF4-FFF2-40B4-BE49-F238E27FC236}">
                  <a16:creationId xmlns:a16="http://schemas.microsoft.com/office/drawing/2014/main" id="{67CFC1C7-4B64-401C-90AE-363D21EED261}"/>
                </a:ext>
              </a:extLst>
            </p:cNvPr>
            <p:cNvSpPr/>
            <p:nvPr/>
          </p:nvSpPr>
          <p:spPr>
            <a:xfrm>
              <a:off x="5705494" y="1324174"/>
              <a:ext cx="204331" cy="276159"/>
            </a:xfrm>
            <a:custGeom>
              <a:avLst/>
              <a:gdLst/>
              <a:ahLst/>
              <a:cxnLst/>
              <a:rect l="l" t="t" r="r" b="b"/>
              <a:pathLst>
                <a:path w="204331" h="276159" extrusionOk="0">
                  <a:moveTo>
                    <a:pt x="950" y="41272"/>
                  </a:moveTo>
                  <a:cubicBezTo>
                    <a:pt x="38490" y="-7305"/>
                    <a:pt x="105492" y="-15116"/>
                    <a:pt x="182473" y="29176"/>
                  </a:cubicBezTo>
                  <a:cubicBezTo>
                    <a:pt x="189885" y="33462"/>
                    <a:pt x="197108" y="38129"/>
                    <a:pt x="204331" y="43178"/>
                  </a:cubicBezTo>
                  <a:lnTo>
                    <a:pt x="182283" y="276159"/>
                  </a:lnTo>
                  <a:lnTo>
                    <a:pt x="0" y="42130"/>
                  </a:lnTo>
                  <a:close/>
                </a:path>
              </a:pathLst>
            </a:custGeom>
            <a:solidFill>
              <a:srgbClr val="543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 name="Google Shape;4073;p38">
              <a:extLst>
                <a:ext uri="{FF2B5EF4-FFF2-40B4-BE49-F238E27FC236}">
                  <a16:creationId xmlns:a16="http://schemas.microsoft.com/office/drawing/2014/main" id="{C2BB696F-D86D-4900-A7C4-5C8E6123954F}"/>
                </a:ext>
              </a:extLst>
            </p:cNvPr>
            <p:cNvSpPr/>
            <p:nvPr/>
          </p:nvSpPr>
          <p:spPr>
            <a:xfrm>
              <a:off x="5887776" y="1367351"/>
              <a:ext cx="199579" cy="260603"/>
            </a:xfrm>
            <a:custGeom>
              <a:avLst/>
              <a:gdLst/>
              <a:ahLst/>
              <a:cxnLst/>
              <a:rect l="l" t="t" r="r" b="b"/>
              <a:pathLst>
                <a:path w="199579" h="260603" extrusionOk="0">
                  <a:moveTo>
                    <a:pt x="199580" y="260604"/>
                  </a:moveTo>
                  <a:lnTo>
                    <a:pt x="0" y="232981"/>
                  </a:lnTo>
                  <a:lnTo>
                    <a:pt x="21859" y="0"/>
                  </a:lnTo>
                  <a:cubicBezTo>
                    <a:pt x="103591" y="56769"/>
                    <a:pt x="171638" y="158877"/>
                    <a:pt x="199580" y="260604"/>
                  </a:cubicBezTo>
                  <a:close/>
                </a:path>
              </a:pathLst>
            </a:custGeom>
            <a:solidFill>
              <a:srgbClr val="1B96E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 name="Google Shape;4074;p38">
              <a:extLst>
                <a:ext uri="{FF2B5EF4-FFF2-40B4-BE49-F238E27FC236}">
                  <a16:creationId xmlns:a16="http://schemas.microsoft.com/office/drawing/2014/main" id="{997CBD65-B85C-4090-BA2E-709FFB2F93C2}"/>
                </a:ext>
              </a:extLst>
            </p:cNvPr>
            <p:cNvSpPr/>
            <p:nvPr/>
          </p:nvSpPr>
          <p:spPr>
            <a:xfrm>
              <a:off x="5887776" y="1600333"/>
              <a:ext cx="213550" cy="276118"/>
            </a:xfrm>
            <a:custGeom>
              <a:avLst/>
              <a:gdLst/>
              <a:ahLst/>
              <a:cxnLst/>
              <a:rect l="l" t="t" r="r" b="b"/>
              <a:pathLst>
                <a:path w="213550" h="276118" extrusionOk="0">
                  <a:moveTo>
                    <a:pt x="213550" y="123444"/>
                  </a:moveTo>
                  <a:cubicBezTo>
                    <a:pt x="213550" y="228219"/>
                    <a:pt x="156527" y="285369"/>
                    <a:pt x="76981" y="274892"/>
                  </a:cubicBezTo>
                  <a:lnTo>
                    <a:pt x="0" y="0"/>
                  </a:lnTo>
                  <a:lnTo>
                    <a:pt x="199580" y="27622"/>
                  </a:lnTo>
                  <a:cubicBezTo>
                    <a:pt x="208504" y="58788"/>
                    <a:pt x="213208" y="91021"/>
                    <a:pt x="213550" y="12344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4075;p38">
              <a:extLst>
                <a:ext uri="{FF2B5EF4-FFF2-40B4-BE49-F238E27FC236}">
                  <a16:creationId xmlns:a16="http://schemas.microsoft.com/office/drawing/2014/main" id="{43380E4F-0BC1-4023-966C-7BC048BCF6C2}"/>
                </a:ext>
              </a:extLst>
            </p:cNvPr>
            <p:cNvSpPr/>
            <p:nvPr/>
          </p:nvSpPr>
          <p:spPr>
            <a:xfrm>
              <a:off x="5674606" y="1365446"/>
              <a:ext cx="290055" cy="509682"/>
            </a:xfrm>
            <a:custGeom>
              <a:avLst/>
              <a:gdLst/>
              <a:ahLst/>
              <a:cxnLst/>
              <a:rect l="l" t="t" r="r" b="b"/>
              <a:pathLst>
                <a:path w="290055" h="509682" extrusionOk="0">
                  <a:moveTo>
                    <a:pt x="31077" y="857"/>
                  </a:moveTo>
                  <a:cubicBezTo>
                    <a:pt x="11404" y="26956"/>
                    <a:pt x="0" y="64294"/>
                    <a:pt x="0" y="111347"/>
                  </a:cubicBezTo>
                  <a:cubicBezTo>
                    <a:pt x="0" y="247745"/>
                    <a:pt x="95513" y="413575"/>
                    <a:pt x="213360" y="481775"/>
                  </a:cubicBezTo>
                  <a:cubicBezTo>
                    <a:pt x="236844" y="496033"/>
                    <a:pt x="262913" y="505520"/>
                    <a:pt x="290055" y="509683"/>
                  </a:cubicBezTo>
                  <a:lnTo>
                    <a:pt x="213170" y="234887"/>
                  </a:lnTo>
                  <a:lnTo>
                    <a:pt x="31647" y="0"/>
                  </a:lnTo>
                  <a:close/>
                </a:path>
              </a:pathLst>
            </a:custGeom>
            <a:solidFill>
              <a:srgbClr val="A6CE2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 name="Google Shape;4076;p38">
              <a:extLst>
                <a:ext uri="{FF2B5EF4-FFF2-40B4-BE49-F238E27FC236}">
                  <a16:creationId xmlns:a16="http://schemas.microsoft.com/office/drawing/2014/main" id="{C8756BEE-8D2D-4172-B06A-7F2E809FE81D}"/>
                </a:ext>
              </a:extLst>
            </p:cNvPr>
            <p:cNvSpPr/>
            <p:nvPr/>
          </p:nvSpPr>
          <p:spPr>
            <a:xfrm>
              <a:off x="5115879" y="1943808"/>
              <a:ext cx="971477" cy="359289"/>
            </a:xfrm>
            <a:custGeom>
              <a:avLst/>
              <a:gdLst/>
              <a:ahLst/>
              <a:cxnLst/>
              <a:rect l="l" t="t" r="r" b="b"/>
              <a:pathLst>
                <a:path w="971477" h="359289" extrusionOk="0">
                  <a:moveTo>
                    <a:pt x="0" y="102961"/>
                  </a:moveTo>
                  <a:cubicBezTo>
                    <a:pt x="0" y="102961"/>
                    <a:pt x="144553" y="-173264"/>
                    <a:pt x="511684" y="179161"/>
                  </a:cubicBezTo>
                  <a:cubicBezTo>
                    <a:pt x="878815" y="531586"/>
                    <a:pt x="971477" y="258218"/>
                    <a:pt x="971477" y="258218"/>
                  </a:cubicBezTo>
                </a:path>
              </a:pathLst>
            </a:custGeom>
            <a:noFill/>
            <a:ln w="13475" cap="flat" cmpd="sng">
              <a:solidFill>
                <a:srgbClr val="D6D8E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 name="Google Shape;4077;p38">
              <a:extLst>
                <a:ext uri="{FF2B5EF4-FFF2-40B4-BE49-F238E27FC236}">
                  <a16:creationId xmlns:a16="http://schemas.microsoft.com/office/drawing/2014/main" id="{6EFEBDF5-3631-4267-AAAA-665914774988}"/>
                </a:ext>
              </a:extLst>
            </p:cNvPr>
            <p:cNvSpPr/>
            <p:nvPr/>
          </p:nvSpPr>
          <p:spPr>
            <a:xfrm rot="-1801764">
              <a:off x="5403245" y="1931037"/>
              <a:ext cx="49945" cy="86600"/>
            </a:xfrm>
            <a:custGeom>
              <a:avLst/>
              <a:gdLst/>
              <a:ahLst/>
              <a:cxnLst/>
              <a:rect l="l" t="t" r="r" b="b"/>
              <a:pathLst>
                <a:path w="49989" h="86677" extrusionOk="0">
                  <a:moveTo>
                    <a:pt x="49990" y="43339"/>
                  </a:moveTo>
                  <a:cubicBezTo>
                    <a:pt x="49990" y="67274"/>
                    <a:pt x="38799" y="86677"/>
                    <a:pt x="24995" y="86677"/>
                  </a:cubicBezTo>
                  <a:cubicBezTo>
                    <a:pt x="11191" y="86677"/>
                    <a:pt x="0" y="67274"/>
                    <a:pt x="0" y="43339"/>
                  </a:cubicBezTo>
                  <a:cubicBezTo>
                    <a:pt x="0" y="19403"/>
                    <a:pt x="11191" y="0"/>
                    <a:pt x="24995" y="0"/>
                  </a:cubicBezTo>
                  <a:cubicBezTo>
                    <a:pt x="38799" y="0"/>
                    <a:pt x="49990" y="19403"/>
                    <a:pt x="49990" y="4333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 name="Google Shape;4078;p38">
              <a:extLst>
                <a:ext uri="{FF2B5EF4-FFF2-40B4-BE49-F238E27FC236}">
                  <a16:creationId xmlns:a16="http://schemas.microsoft.com/office/drawing/2014/main" id="{FD1A3860-8A55-4EE4-AF24-58705BAF704F}"/>
                </a:ext>
              </a:extLst>
            </p:cNvPr>
            <p:cNvSpPr/>
            <p:nvPr/>
          </p:nvSpPr>
          <p:spPr>
            <a:xfrm rot="-1801764">
              <a:off x="5143652" y="1930529"/>
              <a:ext cx="49945" cy="86600"/>
            </a:xfrm>
            <a:custGeom>
              <a:avLst/>
              <a:gdLst/>
              <a:ahLst/>
              <a:cxnLst/>
              <a:rect l="l" t="t" r="r" b="b"/>
              <a:pathLst>
                <a:path w="49989" h="86677" extrusionOk="0">
                  <a:moveTo>
                    <a:pt x="49990" y="43339"/>
                  </a:moveTo>
                  <a:cubicBezTo>
                    <a:pt x="49990" y="67274"/>
                    <a:pt x="38799" y="86677"/>
                    <a:pt x="24995" y="86677"/>
                  </a:cubicBezTo>
                  <a:cubicBezTo>
                    <a:pt x="11190" y="86677"/>
                    <a:pt x="0" y="67274"/>
                    <a:pt x="0" y="43339"/>
                  </a:cubicBezTo>
                  <a:cubicBezTo>
                    <a:pt x="0" y="19403"/>
                    <a:pt x="11190" y="0"/>
                    <a:pt x="24995" y="0"/>
                  </a:cubicBezTo>
                  <a:cubicBezTo>
                    <a:pt x="38799" y="0"/>
                    <a:pt x="49990" y="19403"/>
                    <a:pt x="49990" y="4333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 name="Google Shape;4079;p38">
              <a:extLst>
                <a:ext uri="{FF2B5EF4-FFF2-40B4-BE49-F238E27FC236}">
                  <a16:creationId xmlns:a16="http://schemas.microsoft.com/office/drawing/2014/main" id="{E0A7FD35-DB72-4A0B-839B-4689DA1EC900}"/>
                </a:ext>
              </a:extLst>
            </p:cNvPr>
            <p:cNvSpPr/>
            <p:nvPr/>
          </p:nvSpPr>
          <p:spPr>
            <a:xfrm rot="-1790023">
              <a:off x="5694653" y="2149239"/>
              <a:ext cx="50164" cy="86979"/>
            </a:xfrm>
            <a:custGeom>
              <a:avLst/>
              <a:gdLst/>
              <a:ahLst/>
              <a:cxnLst/>
              <a:rect l="l" t="t" r="r" b="b"/>
              <a:pathLst>
                <a:path w="50162" h="86976" extrusionOk="0">
                  <a:moveTo>
                    <a:pt x="50164" y="43489"/>
                  </a:moveTo>
                  <a:cubicBezTo>
                    <a:pt x="50164" y="67507"/>
                    <a:pt x="38934" y="86977"/>
                    <a:pt x="25082" y="86977"/>
                  </a:cubicBezTo>
                  <a:cubicBezTo>
                    <a:pt x="11231" y="86977"/>
                    <a:pt x="1" y="67507"/>
                    <a:pt x="1" y="43489"/>
                  </a:cubicBezTo>
                  <a:cubicBezTo>
                    <a:pt x="1" y="19471"/>
                    <a:pt x="11231" y="1"/>
                    <a:pt x="25082" y="1"/>
                  </a:cubicBezTo>
                  <a:cubicBezTo>
                    <a:pt x="38934" y="1"/>
                    <a:pt x="50164" y="19471"/>
                    <a:pt x="50164" y="4348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 name="Google Shape;4080;p38">
              <a:extLst>
                <a:ext uri="{FF2B5EF4-FFF2-40B4-BE49-F238E27FC236}">
                  <a16:creationId xmlns:a16="http://schemas.microsoft.com/office/drawing/2014/main" id="{9FC43BDE-4804-4FEE-9EBE-D7607FDAB46D}"/>
                </a:ext>
              </a:extLst>
            </p:cNvPr>
            <p:cNvSpPr/>
            <p:nvPr/>
          </p:nvSpPr>
          <p:spPr>
            <a:xfrm rot="-1801764">
              <a:off x="5993267" y="2236949"/>
              <a:ext cx="49945" cy="86600"/>
            </a:xfrm>
            <a:custGeom>
              <a:avLst/>
              <a:gdLst/>
              <a:ahLst/>
              <a:cxnLst/>
              <a:rect l="l" t="t" r="r" b="b"/>
              <a:pathLst>
                <a:path w="49989" h="86677" extrusionOk="0">
                  <a:moveTo>
                    <a:pt x="49990" y="43339"/>
                  </a:moveTo>
                  <a:cubicBezTo>
                    <a:pt x="49990" y="67274"/>
                    <a:pt x="38799" y="86678"/>
                    <a:pt x="24995" y="86678"/>
                  </a:cubicBezTo>
                  <a:cubicBezTo>
                    <a:pt x="11190" y="86678"/>
                    <a:pt x="0" y="67274"/>
                    <a:pt x="0" y="43339"/>
                  </a:cubicBezTo>
                  <a:cubicBezTo>
                    <a:pt x="0" y="19403"/>
                    <a:pt x="11190" y="0"/>
                    <a:pt x="24995" y="0"/>
                  </a:cubicBezTo>
                  <a:cubicBezTo>
                    <a:pt x="38799" y="0"/>
                    <a:pt x="49990" y="19403"/>
                    <a:pt x="49990" y="4333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 name="Google Shape;4081;p38">
              <a:extLst>
                <a:ext uri="{FF2B5EF4-FFF2-40B4-BE49-F238E27FC236}">
                  <a16:creationId xmlns:a16="http://schemas.microsoft.com/office/drawing/2014/main" id="{FA8228A4-B194-4484-AAF4-3FC3FAEE80A2}"/>
                </a:ext>
              </a:extLst>
            </p:cNvPr>
            <p:cNvSpPr/>
            <p:nvPr/>
          </p:nvSpPr>
          <p:spPr>
            <a:xfrm>
              <a:off x="4356811" y="1418691"/>
              <a:ext cx="57973" cy="235172"/>
            </a:xfrm>
            <a:custGeom>
              <a:avLst/>
              <a:gdLst/>
              <a:ahLst/>
              <a:cxnLst/>
              <a:rect l="l" t="t" r="r" b="b"/>
              <a:pathLst>
                <a:path w="57973" h="235172" extrusionOk="0">
                  <a:moveTo>
                    <a:pt x="57973" y="235172"/>
                  </a:moveTo>
                  <a:lnTo>
                    <a:pt x="0" y="201549"/>
                  </a:lnTo>
                  <a:lnTo>
                    <a:pt x="0" y="0"/>
                  </a:lnTo>
                  <a:lnTo>
                    <a:pt x="57973" y="33623"/>
                  </a:lnTo>
                  <a:lnTo>
                    <a:pt x="57973" y="235172"/>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2" name="Google Shape;4082;p38">
              <a:extLst>
                <a:ext uri="{FF2B5EF4-FFF2-40B4-BE49-F238E27FC236}">
                  <a16:creationId xmlns:a16="http://schemas.microsoft.com/office/drawing/2014/main" id="{3346D1E6-4786-4DA9-A7EA-51C14FA251B1}"/>
                </a:ext>
              </a:extLst>
            </p:cNvPr>
            <p:cNvSpPr/>
            <p:nvPr/>
          </p:nvSpPr>
          <p:spPr>
            <a:xfrm>
              <a:off x="4517330" y="1440789"/>
              <a:ext cx="58068" cy="305942"/>
            </a:xfrm>
            <a:custGeom>
              <a:avLst/>
              <a:gdLst/>
              <a:ahLst/>
              <a:cxnLst/>
              <a:rect l="l" t="t" r="r" b="b"/>
              <a:pathLst>
                <a:path w="58068" h="305942" extrusionOk="0">
                  <a:moveTo>
                    <a:pt x="58068" y="305943"/>
                  </a:moveTo>
                  <a:lnTo>
                    <a:pt x="0" y="272320"/>
                  </a:lnTo>
                  <a:lnTo>
                    <a:pt x="0" y="0"/>
                  </a:lnTo>
                  <a:lnTo>
                    <a:pt x="58068" y="33623"/>
                  </a:lnTo>
                  <a:lnTo>
                    <a:pt x="58068" y="305943"/>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 name="Google Shape;4083;p38">
              <a:extLst>
                <a:ext uri="{FF2B5EF4-FFF2-40B4-BE49-F238E27FC236}">
                  <a16:creationId xmlns:a16="http://schemas.microsoft.com/office/drawing/2014/main" id="{96D321EC-371F-42AD-BF2C-DD6321A56FCF}"/>
                </a:ext>
              </a:extLst>
            </p:cNvPr>
            <p:cNvSpPr/>
            <p:nvPr/>
          </p:nvSpPr>
          <p:spPr>
            <a:xfrm>
              <a:off x="4677849" y="1415738"/>
              <a:ext cx="58067" cy="423862"/>
            </a:xfrm>
            <a:custGeom>
              <a:avLst/>
              <a:gdLst/>
              <a:ahLst/>
              <a:cxnLst/>
              <a:rect l="l" t="t" r="r" b="b"/>
              <a:pathLst>
                <a:path w="58067" h="423862" extrusionOk="0">
                  <a:moveTo>
                    <a:pt x="58068" y="423863"/>
                  </a:moveTo>
                  <a:lnTo>
                    <a:pt x="0" y="390335"/>
                  </a:lnTo>
                  <a:lnTo>
                    <a:pt x="0" y="0"/>
                  </a:lnTo>
                  <a:lnTo>
                    <a:pt x="58068" y="33528"/>
                  </a:lnTo>
                  <a:lnTo>
                    <a:pt x="58068" y="423863"/>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 name="Google Shape;4084;p38">
              <a:extLst>
                <a:ext uri="{FF2B5EF4-FFF2-40B4-BE49-F238E27FC236}">
                  <a16:creationId xmlns:a16="http://schemas.microsoft.com/office/drawing/2014/main" id="{9AA5E0E5-DC9C-4D85-8C74-3F23F8AF1164}"/>
                </a:ext>
              </a:extLst>
            </p:cNvPr>
            <p:cNvSpPr/>
            <p:nvPr/>
          </p:nvSpPr>
          <p:spPr>
            <a:xfrm>
              <a:off x="4838368" y="1414214"/>
              <a:ext cx="58068" cy="518255"/>
            </a:xfrm>
            <a:custGeom>
              <a:avLst/>
              <a:gdLst/>
              <a:ahLst/>
              <a:cxnLst/>
              <a:rect l="l" t="t" r="r" b="b"/>
              <a:pathLst>
                <a:path w="58068" h="518255" extrusionOk="0">
                  <a:moveTo>
                    <a:pt x="58068" y="518255"/>
                  </a:moveTo>
                  <a:lnTo>
                    <a:pt x="0" y="484727"/>
                  </a:lnTo>
                  <a:lnTo>
                    <a:pt x="0" y="0"/>
                  </a:lnTo>
                  <a:lnTo>
                    <a:pt x="58068" y="33528"/>
                  </a:lnTo>
                  <a:lnTo>
                    <a:pt x="58068" y="518255"/>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4085;p38">
              <a:extLst>
                <a:ext uri="{FF2B5EF4-FFF2-40B4-BE49-F238E27FC236}">
                  <a16:creationId xmlns:a16="http://schemas.microsoft.com/office/drawing/2014/main" id="{CBBD7999-637E-4970-88DA-44F293295F72}"/>
                </a:ext>
              </a:extLst>
            </p:cNvPr>
            <p:cNvSpPr/>
            <p:nvPr/>
          </p:nvSpPr>
          <p:spPr>
            <a:xfrm>
              <a:off x="5343399" y="3731361"/>
              <a:ext cx="99124" cy="151542"/>
            </a:xfrm>
            <a:custGeom>
              <a:avLst/>
              <a:gdLst/>
              <a:ahLst/>
              <a:cxnLst/>
              <a:rect l="l" t="t" r="r" b="b"/>
              <a:pathLst>
                <a:path w="99124" h="151542" extrusionOk="0">
                  <a:moveTo>
                    <a:pt x="16347" y="151543"/>
                  </a:moveTo>
                  <a:lnTo>
                    <a:pt x="99124" y="104204"/>
                  </a:lnTo>
                  <a:lnTo>
                    <a:pt x="0" y="0"/>
                  </a:lnTo>
                  <a:lnTo>
                    <a:pt x="16347" y="151543"/>
                  </a:lnTo>
                  <a:close/>
                </a:path>
              </a:pathLst>
            </a:custGeom>
            <a:solidFill>
              <a:srgbClr val="9EA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4086;p38">
              <a:extLst>
                <a:ext uri="{FF2B5EF4-FFF2-40B4-BE49-F238E27FC236}">
                  <a16:creationId xmlns:a16="http://schemas.microsoft.com/office/drawing/2014/main" id="{D56B5E67-60F3-469B-B79E-EE1F24C07A6E}"/>
                </a:ext>
              </a:extLst>
            </p:cNvPr>
            <p:cNvSpPr/>
            <p:nvPr/>
          </p:nvSpPr>
          <p:spPr>
            <a:xfrm>
              <a:off x="4678419" y="3350075"/>
              <a:ext cx="69282" cy="136588"/>
            </a:xfrm>
            <a:custGeom>
              <a:avLst/>
              <a:gdLst/>
              <a:ahLst/>
              <a:cxnLst/>
              <a:rect l="l" t="t" r="r" b="b"/>
              <a:pathLst>
                <a:path w="69282" h="136588" extrusionOk="0">
                  <a:moveTo>
                    <a:pt x="0" y="136588"/>
                  </a:moveTo>
                  <a:lnTo>
                    <a:pt x="69283" y="98298"/>
                  </a:lnTo>
                  <a:lnTo>
                    <a:pt x="42672" y="0"/>
                  </a:lnTo>
                  <a:lnTo>
                    <a:pt x="0" y="136588"/>
                  </a:lnTo>
                  <a:close/>
                </a:path>
              </a:pathLst>
            </a:custGeom>
            <a:solidFill>
              <a:srgbClr val="9EA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27" name="Google Shape;4087;p38">
              <a:extLst>
                <a:ext uri="{FF2B5EF4-FFF2-40B4-BE49-F238E27FC236}">
                  <a16:creationId xmlns:a16="http://schemas.microsoft.com/office/drawing/2014/main" id="{C13ACBE8-8275-474E-B6EA-DC8AE72E0B3D}"/>
                </a:ext>
              </a:extLst>
            </p:cNvPr>
            <p:cNvGrpSpPr/>
            <p:nvPr/>
          </p:nvGrpSpPr>
          <p:grpSpPr>
            <a:xfrm>
              <a:off x="3103642" y="4105408"/>
              <a:ext cx="746807" cy="516445"/>
              <a:chOff x="4884742" y="4921758"/>
              <a:chExt cx="746807" cy="516445"/>
            </a:xfrm>
          </p:grpSpPr>
          <p:sp>
            <p:nvSpPr>
              <p:cNvPr id="481" name="Google Shape;4088;p38">
                <a:extLst>
                  <a:ext uri="{FF2B5EF4-FFF2-40B4-BE49-F238E27FC236}">
                    <a16:creationId xmlns:a16="http://schemas.microsoft.com/office/drawing/2014/main" id="{A7D29726-9E5F-44A1-AC50-D9D611A2A55F}"/>
                  </a:ext>
                </a:extLst>
              </p:cNvPr>
              <p:cNvSpPr/>
              <p:nvPr/>
            </p:nvSpPr>
            <p:spPr>
              <a:xfrm>
                <a:off x="4884742" y="5053584"/>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 name="Google Shape;4089;p38">
                <a:extLst>
                  <a:ext uri="{FF2B5EF4-FFF2-40B4-BE49-F238E27FC236}">
                    <a16:creationId xmlns:a16="http://schemas.microsoft.com/office/drawing/2014/main" id="{DF339CAC-8FBD-474C-8486-360ED47DDB80}"/>
                  </a:ext>
                </a:extLst>
              </p:cNvPr>
              <p:cNvSpPr/>
              <p:nvPr/>
            </p:nvSpPr>
            <p:spPr>
              <a:xfrm>
                <a:off x="4966950" y="5004149"/>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 name="Google Shape;4090;p38">
                <a:extLst>
                  <a:ext uri="{FF2B5EF4-FFF2-40B4-BE49-F238E27FC236}">
                    <a16:creationId xmlns:a16="http://schemas.microsoft.com/office/drawing/2014/main" id="{5C3865F8-D473-4406-9954-CC5468DB775A}"/>
                  </a:ext>
                </a:extLst>
              </p:cNvPr>
              <p:cNvSpPr/>
              <p:nvPr/>
            </p:nvSpPr>
            <p:spPr>
              <a:xfrm>
                <a:off x="4967045" y="5111781"/>
                <a:ext cx="65671" cy="87534"/>
              </a:xfrm>
              <a:custGeom>
                <a:avLst/>
                <a:gdLst/>
                <a:ahLst/>
                <a:cxnLst/>
                <a:rect l="l" t="t" r="r" b="b"/>
                <a:pathLst>
                  <a:path w="65671" h="87534" extrusionOk="0">
                    <a:moveTo>
                      <a:pt x="0" y="87534"/>
                    </a:moveTo>
                    <a:lnTo>
                      <a:pt x="0" y="0"/>
                    </a:lnTo>
                    <a:lnTo>
                      <a:pt x="65671" y="58579"/>
                    </a:lnTo>
                    <a:lnTo>
                      <a:pt x="0" y="87534"/>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 name="Google Shape;4091;p38">
                <a:extLst>
                  <a:ext uri="{FF2B5EF4-FFF2-40B4-BE49-F238E27FC236}">
                    <a16:creationId xmlns:a16="http://schemas.microsoft.com/office/drawing/2014/main" id="{2DAA9B89-4566-42D8-8DEE-5C22910F98A2}"/>
                  </a:ext>
                </a:extLst>
              </p:cNvPr>
              <p:cNvSpPr/>
              <p:nvPr/>
            </p:nvSpPr>
            <p:spPr>
              <a:xfrm>
                <a:off x="5581465" y="5114067"/>
                <a:ext cx="50084" cy="118109"/>
              </a:xfrm>
              <a:custGeom>
                <a:avLst/>
                <a:gdLst/>
                <a:ahLst/>
                <a:cxnLst/>
                <a:rect l="l" t="t" r="r" b="b"/>
                <a:pathLst>
                  <a:path w="50084" h="118109" extrusionOk="0">
                    <a:moveTo>
                      <a:pt x="50085" y="0"/>
                    </a:moveTo>
                    <a:lnTo>
                      <a:pt x="50085" y="82391"/>
                    </a:lnTo>
                    <a:lnTo>
                      <a:pt x="16442" y="118110"/>
                    </a:lnTo>
                    <a:lnTo>
                      <a:pt x="0" y="23717"/>
                    </a:lnTo>
                    <a:lnTo>
                      <a:pt x="50085"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 name="Google Shape;4092;p38">
                <a:extLst>
                  <a:ext uri="{FF2B5EF4-FFF2-40B4-BE49-F238E27FC236}">
                    <a16:creationId xmlns:a16="http://schemas.microsoft.com/office/drawing/2014/main" id="{01465785-7BCA-4C61-ACA9-4D624FA01FC9}"/>
                  </a:ext>
                </a:extLst>
              </p:cNvPr>
              <p:cNvSpPr/>
              <p:nvPr/>
            </p:nvSpPr>
            <p:spPr>
              <a:xfrm>
                <a:off x="4966950" y="4921758"/>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 name="Google Shape;4093;p38">
                <a:extLst>
                  <a:ext uri="{FF2B5EF4-FFF2-40B4-BE49-F238E27FC236}">
                    <a16:creationId xmlns:a16="http://schemas.microsoft.com/office/drawing/2014/main" id="{7748833A-5B64-464E-AE52-BFBC304F6601}"/>
                  </a:ext>
                </a:extLst>
              </p:cNvPr>
              <p:cNvSpPr/>
              <p:nvPr/>
            </p:nvSpPr>
            <p:spPr>
              <a:xfrm>
                <a:off x="5061432" y="4974074"/>
                <a:ext cx="475691" cy="275248"/>
              </a:xfrm>
              <a:custGeom>
                <a:avLst/>
                <a:gdLst/>
                <a:ahLst/>
                <a:cxnLst/>
                <a:rect l="l" t="t" r="r" b="b"/>
                <a:pathLst>
                  <a:path w="475691" h="275248" extrusionOk="0">
                    <a:moveTo>
                      <a:pt x="475270" y="145899"/>
                    </a:moveTo>
                    <a:cubicBezTo>
                      <a:pt x="471849" y="178284"/>
                      <a:pt x="448849" y="210193"/>
                      <a:pt x="405987" y="234958"/>
                    </a:cubicBezTo>
                    <a:cubicBezTo>
                      <a:pt x="313135" y="288679"/>
                      <a:pt x="162500" y="288679"/>
                      <a:pt x="69553" y="234958"/>
                    </a:cubicBezTo>
                    <a:cubicBezTo>
                      <a:pt x="26786" y="210193"/>
                      <a:pt x="3692" y="178284"/>
                      <a:pt x="461" y="145899"/>
                    </a:cubicBezTo>
                    <a:cubicBezTo>
                      <a:pt x="-3626" y="107799"/>
                      <a:pt x="19468" y="69699"/>
                      <a:pt x="69553" y="40362"/>
                    </a:cubicBezTo>
                    <a:cubicBezTo>
                      <a:pt x="162500" y="-13454"/>
                      <a:pt x="313135" y="-13454"/>
                      <a:pt x="405987" y="40362"/>
                    </a:cubicBezTo>
                    <a:cubicBezTo>
                      <a:pt x="456072" y="69318"/>
                      <a:pt x="479167" y="107990"/>
                      <a:pt x="475270"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 name="Google Shape;4094;p38">
                <a:extLst>
                  <a:ext uri="{FF2B5EF4-FFF2-40B4-BE49-F238E27FC236}">
                    <a16:creationId xmlns:a16="http://schemas.microsoft.com/office/drawing/2014/main" id="{F8B88BB6-9039-425D-9772-A28BDF3F8398}"/>
                  </a:ext>
                </a:extLst>
              </p:cNvPr>
              <p:cNvSpPr/>
              <p:nvPr/>
            </p:nvSpPr>
            <p:spPr>
              <a:xfrm>
                <a:off x="5061893" y="4990552"/>
                <a:ext cx="474809" cy="258770"/>
              </a:xfrm>
              <a:custGeom>
                <a:avLst/>
                <a:gdLst/>
                <a:ahLst/>
                <a:cxnLst/>
                <a:rect l="l" t="t" r="r" b="b"/>
                <a:pathLst>
                  <a:path w="474809" h="258770" extrusionOk="0">
                    <a:moveTo>
                      <a:pt x="474809" y="129421"/>
                    </a:moveTo>
                    <a:cubicBezTo>
                      <a:pt x="471388" y="161806"/>
                      <a:pt x="448389" y="193715"/>
                      <a:pt x="405527" y="218480"/>
                    </a:cubicBezTo>
                    <a:cubicBezTo>
                      <a:pt x="312675" y="272201"/>
                      <a:pt x="162040" y="272201"/>
                      <a:pt x="69092" y="218480"/>
                    </a:cubicBezTo>
                    <a:cubicBezTo>
                      <a:pt x="26325" y="193715"/>
                      <a:pt x="3231" y="161806"/>
                      <a:pt x="0" y="129421"/>
                    </a:cubicBezTo>
                    <a:cubicBezTo>
                      <a:pt x="3231" y="97036"/>
                      <a:pt x="26325" y="65127"/>
                      <a:pt x="69092" y="40362"/>
                    </a:cubicBezTo>
                    <a:cubicBezTo>
                      <a:pt x="162040" y="-13454"/>
                      <a:pt x="312675" y="-13454"/>
                      <a:pt x="405527" y="40362"/>
                    </a:cubicBezTo>
                    <a:cubicBezTo>
                      <a:pt x="448389" y="65127"/>
                      <a:pt x="471388" y="97036"/>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 name="Google Shape;4095;p38">
                <a:extLst>
                  <a:ext uri="{FF2B5EF4-FFF2-40B4-BE49-F238E27FC236}">
                    <a16:creationId xmlns:a16="http://schemas.microsoft.com/office/drawing/2014/main" id="{13838012-6E3B-4832-865C-57C95A3BABAE}"/>
                  </a:ext>
                </a:extLst>
              </p:cNvPr>
              <p:cNvSpPr/>
              <p:nvPr/>
            </p:nvSpPr>
            <p:spPr>
              <a:xfrm>
                <a:off x="5183826" y="5052822"/>
                <a:ext cx="221040" cy="139064"/>
              </a:xfrm>
              <a:custGeom>
                <a:avLst/>
                <a:gdLst/>
                <a:ahLst/>
                <a:cxnLst/>
                <a:rect l="l" t="t" r="r" b="b"/>
                <a:pathLst>
                  <a:path w="221040" h="139064" extrusionOk="0">
                    <a:moveTo>
                      <a:pt x="111955" y="22098"/>
                    </a:moveTo>
                    <a:cubicBezTo>
                      <a:pt x="109027" y="22098"/>
                      <a:pt x="106100" y="22355"/>
                      <a:pt x="103211" y="22860"/>
                    </a:cubicBezTo>
                    <a:cubicBezTo>
                      <a:pt x="99315" y="23336"/>
                      <a:pt x="94943" y="24193"/>
                      <a:pt x="90096" y="25146"/>
                    </a:cubicBezTo>
                    <a:cubicBezTo>
                      <a:pt x="85249" y="26098"/>
                      <a:pt x="80117" y="27527"/>
                      <a:pt x="74890" y="29051"/>
                    </a:cubicBezTo>
                    <a:cubicBezTo>
                      <a:pt x="69796" y="30623"/>
                      <a:pt x="64816" y="32537"/>
                      <a:pt x="59969" y="34766"/>
                    </a:cubicBezTo>
                    <a:lnTo>
                      <a:pt x="97984" y="56864"/>
                    </a:lnTo>
                    <a:lnTo>
                      <a:pt x="104922" y="54483"/>
                    </a:lnTo>
                    <a:cubicBezTo>
                      <a:pt x="114426" y="51244"/>
                      <a:pt x="123929" y="48482"/>
                      <a:pt x="132388" y="46196"/>
                    </a:cubicBezTo>
                    <a:cubicBezTo>
                      <a:pt x="140466" y="44005"/>
                      <a:pt x="148744" y="42634"/>
                      <a:pt x="157098" y="42100"/>
                    </a:cubicBezTo>
                    <a:cubicBezTo>
                      <a:pt x="164739" y="41643"/>
                      <a:pt x="172399" y="42148"/>
                      <a:pt x="179907" y="43624"/>
                    </a:cubicBezTo>
                    <a:cubicBezTo>
                      <a:pt x="187548" y="45291"/>
                      <a:pt x="194856" y="48187"/>
                      <a:pt x="201575" y="52197"/>
                    </a:cubicBezTo>
                    <a:cubicBezTo>
                      <a:pt x="208237" y="55512"/>
                      <a:pt x="213940" y="60503"/>
                      <a:pt x="218112" y="66675"/>
                    </a:cubicBezTo>
                    <a:cubicBezTo>
                      <a:pt x="220868" y="71142"/>
                      <a:pt x="221723" y="76524"/>
                      <a:pt x="220488" y="81629"/>
                    </a:cubicBezTo>
                    <a:cubicBezTo>
                      <a:pt x="218872" y="87258"/>
                      <a:pt x="215793" y="92354"/>
                      <a:pt x="211554" y="96393"/>
                    </a:cubicBezTo>
                    <a:cubicBezTo>
                      <a:pt x="206280" y="101660"/>
                      <a:pt x="200416" y="106299"/>
                      <a:pt x="194067" y="110204"/>
                    </a:cubicBezTo>
                    <a:lnTo>
                      <a:pt x="218397" y="124206"/>
                    </a:lnTo>
                    <a:lnTo>
                      <a:pt x="205187" y="131921"/>
                    </a:lnTo>
                    <a:lnTo>
                      <a:pt x="180667" y="117729"/>
                    </a:lnTo>
                    <a:cubicBezTo>
                      <a:pt x="168968" y="123472"/>
                      <a:pt x="156746" y="128101"/>
                      <a:pt x="144172" y="131540"/>
                    </a:cubicBezTo>
                    <a:cubicBezTo>
                      <a:pt x="131010" y="135179"/>
                      <a:pt x="117562" y="137703"/>
                      <a:pt x="103971" y="139065"/>
                    </a:cubicBezTo>
                    <a:lnTo>
                      <a:pt x="91141" y="116014"/>
                    </a:lnTo>
                    <a:cubicBezTo>
                      <a:pt x="93517" y="116014"/>
                      <a:pt x="97129" y="116014"/>
                      <a:pt x="101881" y="115252"/>
                    </a:cubicBezTo>
                    <a:cubicBezTo>
                      <a:pt x="106632" y="114490"/>
                      <a:pt x="112050" y="113729"/>
                      <a:pt x="117942" y="112490"/>
                    </a:cubicBezTo>
                    <a:cubicBezTo>
                      <a:pt x="123834" y="111252"/>
                      <a:pt x="130012" y="109633"/>
                      <a:pt x="136949" y="107728"/>
                    </a:cubicBezTo>
                    <a:cubicBezTo>
                      <a:pt x="143450" y="105842"/>
                      <a:pt x="149799" y="103489"/>
                      <a:pt x="155957" y="100679"/>
                    </a:cubicBezTo>
                    <a:lnTo>
                      <a:pt x="117942" y="78772"/>
                    </a:lnTo>
                    <a:lnTo>
                      <a:pt x="112905" y="80486"/>
                    </a:lnTo>
                    <a:lnTo>
                      <a:pt x="107773" y="82010"/>
                    </a:lnTo>
                    <a:cubicBezTo>
                      <a:pt x="99143" y="84982"/>
                      <a:pt x="90352" y="87458"/>
                      <a:pt x="81447" y="89440"/>
                    </a:cubicBezTo>
                    <a:cubicBezTo>
                      <a:pt x="74091" y="91192"/>
                      <a:pt x="66574" y="92212"/>
                      <a:pt x="59018" y="92488"/>
                    </a:cubicBezTo>
                    <a:cubicBezTo>
                      <a:pt x="52375" y="92745"/>
                      <a:pt x="45723" y="92097"/>
                      <a:pt x="39251" y="90583"/>
                    </a:cubicBezTo>
                    <a:cubicBezTo>
                      <a:pt x="32845" y="89049"/>
                      <a:pt x="26696" y="86573"/>
                      <a:pt x="21003" y="83248"/>
                    </a:cubicBezTo>
                    <a:cubicBezTo>
                      <a:pt x="14712" y="79953"/>
                      <a:pt x="9257" y="75257"/>
                      <a:pt x="5037" y="69532"/>
                    </a:cubicBezTo>
                    <a:cubicBezTo>
                      <a:pt x="1977" y="65246"/>
                      <a:pt x="466" y="60036"/>
                      <a:pt x="760" y="54769"/>
                    </a:cubicBezTo>
                    <a:cubicBezTo>
                      <a:pt x="1350" y="49311"/>
                      <a:pt x="3535" y="44139"/>
                      <a:pt x="7033" y="39910"/>
                    </a:cubicBezTo>
                    <a:cubicBezTo>
                      <a:pt x="11443" y="34442"/>
                      <a:pt x="16670" y="29689"/>
                      <a:pt x="22524" y="25813"/>
                    </a:cubicBezTo>
                    <a:lnTo>
                      <a:pt x="0" y="12763"/>
                    </a:lnTo>
                    <a:lnTo>
                      <a:pt x="13210" y="5143"/>
                    </a:lnTo>
                    <a:lnTo>
                      <a:pt x="35544" y="18002"/>
                    </a:lnTo>
                    <a:cubicBezTo>
                      <a:pt x="45998" y="12811"/>
                      <a:pt x="56994" y="8782"/>
                      <a:pt x="68332" y="6001"/>
                    </a:cubicBezTo>
                    <a:cubicBezTo>
                      <a:pt x="79109" y="3257"/>
                      <a:pt x="90067" y="1248"/>
                      <a:pt x="101120" y="0"/>
                    </a:cubicBezTo>
                    <a:close/>
                    <a:moveTo>
                      <a:pt x="46949" y="62103"/>
                    </a:moveTo>
                    <a:cubicBezTo>
                      <a:pt x="52005" y="64941"/>
                      <a:pt x="57811" y="66170"/>
                      <a:pt x="63580" y="65627"/>
                    </a:cubicBezTo>
                    <a:cubicBezTo>
                      <a:pt x="71316" y="64770"/>
                      <a:pt x="78938" y="63036"/>
                      <a:pt x="86294" y="60484"/>
                    </a:cubicBezTo>
                    <a:lnTo>
                      <a:pt x="50560" y="39814"/>
                    </a:lnTo>
                    <a:cubicBezTo>
                      <a:pt x="37445" y="48320"/>
                      <a:pt x="36238" y="55750"/>
                      <a:pt x="46949" y="62103"/>
                    </a:cubicBezTo>
                    <a:close/>
                    <a:moveTo>
                      <a:pt x="172399" y="72580"/>
                    </a:moveTo>
                    <a:cubicBezTo>
                      <a:pt x="166953" y="69580"/>
                      <a:pt x="160680" y="68437"/>
                      <a:pt x="154532" y="69342"/>
                    </a:cubicBezTo>
                    <a:cubicBezTo>
                      <a:pt x="146083" y="70418"/>
                      <a:pt x="137748" y="72266"/>
                      <a:pt x="129632" y="74866"/>
                    </a:cubicBezTo>
                    <a:lnTo>
                      <a:pt x="165176" y="95440"/>
                    </a:lnTo>
                    <a:cubicBezTo>
                      <a:pt x="180287" y="86296"/>
                      <a:pt x="182758" y="78676"/>
                      <a:pt x="172399" y="7277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 name="Google Shape;4096;p38">
                <a:extLst>
                  <a:ext uri="{FF2B5EF4-FFF2-40B4-BE49-F238E27FC236}">
                    <a16:creationId xmlns:a16="http://schemas.microsoft.com/office/drawing/2014/main" id="{AC2FED7B-E8F5-44EE-9687-826F26E1486A}"/>
                  </a:ext>
                </a:extLst>
              </p:cNvPr>
              <p:cNvSpPr/>
              <p:nvPr/>
            </p:nvSpPr>
            <p:spPr>
              <a:xfrm>
                <a:off x="5275158" y="5155977"/>
                <a:ext cx="14635" cy="19050"/>
              </a:xfrm>
              <a:custGeom>
                <a:avLst/>
                <a:gdLst/>
                <a:ahLst/>
                <a:cxnLst/>
                <a:rect l="l" t="t" r="r" b="b"/>
                <a:pathLst>
                  <a:path w="14635" h="19050" extrusionOk="0">
                    <a:moveTo>
                      <a:pt x="0" y="12859"/>
                    </a:moveTo>
                    <a:cubicBezTo>
                      <a:pt x="0" y="12002"/>
                      <a:pt x="0" y="0"/>
                      <a:pt x="0" y="0"/>
                    </a:cubicBezTo>
                    <a:lnTo>
                      <a:pt x="14636" y="9525"/>
                    </a:lnTo>
                    <a:lnTo>
                      <a:pt x="8268"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 name="Google Shape;4097;p38">
                <a:extLst>
                  <a:ext uri="{FF2B5EF4-FFF2-40B4-BE49-F238E27FC236}">
                    <a16:creationId xmlns:a16="http://schemas.microsoft.com/office/drawing/2014/main" id="{72699169-3616-45F6-BAE9-4F9FD3A9297E}"/>
                  </a:ext>
                </a:extLst>
              </p:cNvPr>
              <p:cNvSpPr/>
              <p:nvPr/>
            </p:nvSpPr>
            <p:spPr>
              <a:xfrm>
                <a:off x="5370766" y="5164169"/>
                <a:ext cx="31647" cy="14763"/>
              </a:xfrm>
              <a:custGeom>
                <a:avLst/>
                <a:gdLst/>
                <a:ahLst/>
                <a:cxnLst/>
                <a:rect l="l" t="t" r="r" b="b"/>
                <a:pathLst>
                  <a:path w="31647" h="14763" extrusionOk="0">
                    <a:moveTo>
                      <a:pt x="31648" y="12859"/>
                    </a:moveTo>
                    <a:lnTo>
                      <a:pt x="31648" y="0"/>
                    </a:lnTo>
                    <a:lnTo>
                      <a:pt x="0" y="2381"/>
                    </a:lnTo>
                    <a:lnTo>
                      <a:pt x="18152" y="14764"/>
                    </a:lnTo>
                    <a:lnTo>
                      <a:pt x="31648" y="1285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 name="Google Shape;4098;p38">
                <a:extLst>
                  <a:ext uri="{FF2B5EF4-FFF2-40B4-BE49-F238E27FC236}">
                    <a16:creationId xmlns:a16="http://schemas.microsoft.com/office/drawing/2014/main" id="{306EA271-2138-4465-97E8-4B95D975B6E6}"/>
                  </a:ext>
                </a:extLst>
              </p:cNvPr>
              <p:cNvSpPr/>
              <p:nvPr/>
            </p:nvSpPr>
            <p:spPr>
              <a:xfrm>
                <a:off x="5381410" y="5116639"/>
                <a:ext cx="23664" cy="13049"/>
              </a:xfrm>
              <a:custGeom>
                <a:avLst/>
                <a:gdLst/>
                <a:ahLst/>
                <a:cxnLst/>
                <a:rect l="l" t="t" r="r" b="b"/>
                <a:pathLst>
                  <a:path w="23664" h="13049" extrusionOk="0">
                    <a:moveTo>
                      <a:pt x="23664" y="13049"/>
                    </a:moveTo>
                    <a:lnTo>
                      <a:pt x="23664" y="0"/>
                    </a:lnTo>
                    <a:lnTo>
                      <a:pt x="0" y="8572"/>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 name="Google Shape;4099;p38">
                <a:extLst>
                  <a:ext uri="{FF2B5EF4-FFF2-40B4-BE49-F238E27FC236}">
                    <a16:creationId xmlns:a16="http://schemas.microsoft.com/office/drawing/2014/main" id="{069EB9D7-4CDB-4EFB-BD2D-195251F1635B}"/>
                  </a:ext>
                </a:extLst>
              </p:cNvPr>
              <p:cNvSpPr/>
              <p:nvPr/>
            </p:nvSpPr>
            <p:spPr>
              <a:xfrm>
                <a:off x="5307090" y="5121401"/>
                <a:ext cx="35639" cy="24669"/>
              </a:xfrm>
              <a:custGeom>
                <a:avLst/>
                <a:gdLst/>
                <a:ahLst/>
                <a:cxnLst/>
                <a:rect l="l" t="t" r="r" b="b"/>
                <a:pathLst>
                  <a:path w="35639" h="24669" extrusionOk="0">
                    <a:moveTo>
                      <a:pt x="0" y="7525"/>
                    </a:moveTo>
                    <a:lnTo>
                      <a:pt x="7888" y="0"/>
                    </a:lnTo>
                    <a:lnTo>
                      <a:pt x="35639" y="19050"/>
                    </a:lnTo>
                    <a:lnTo>
                      <a:pt x="33928" y="24670"/>
                    </a:lnTo>
                    <a:cubicBezTo>
                      <a:pt x="33928" y="24670"/>
                      <a:pt x="13210" y="15907"/>
                      <a:pt x="12545" y="15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 name="Google Shape;4100;p38">
                <a:extLst>
                  <a:ext uri="{FF2B5EF4-FFF2-40B4-BE49-F238E27FC236}">
                    <a16:creationId xmlns:a16="http://schemas.microsoft.com/office/drawing/2014/main" id="{83D50EB5-FC32-41D3-916A-B14A5A750257}"/>
                  </a:ext>
                </a:extLst>
              </p:cNvPr>
              <p:cNvSpPr/>
              <p:nvPr/>
            </p:nvSpPr>
            <p:spPr>
              <a:xfrm>
                <a:off x="5234481" y="5079968"/>
                <a:ext cx="44382" cy="29241"/>
              </a:xfrm>
              <a:custGeom>
                <a:avLst/>
                <a:gdLst/>
                <a:ahLst/>
                <a:cxnLst/>
                <a:rect l="l" t="t" r="r" b="b"/>
                <a:pathLst>
                  <a:path w="44382" h="29241" extrusionOk="0">
                    <a:moveTo>
                      <a:pt x="0" y="8287"/>
                    </a:moveTo>
                    <a:lnTo>
                      <a:pt x="36780" y="29242"/>
                    </a:lnTo>
                    <a:lnTo>
                      <a:pt x="44383" y="23717"/>
                    </a:lnTo>
                    <a:cubicBezTo>
                      <a:pt x="44383" y="23717"/>
                      <a:pt x="39726" y="18479"/>
                      <a:pt x="39346" y="17907"/>
                    </a:cubicBezTo>
                    <a:cubicBezTo>
                      <a:pt x="36029" y="14192"/>
                      <a:pt x="32189" y="10982"/>
                      <a:pt x="27941" y="8382"/>
                    </a:cubicBezTo>
                    <a:cubicBezTo>
                      <a:pt x="25185" y="7906"/>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4" name="Google Shape;4101;p38">
                <a:extLst>
                  <a:ext uri="{FF2B5EF4-FFF2-40B4-BE49-F238E27FC236}">
                    <a16:creationId xmlns:a16="http://schemas.microsoft.com/office/drawing/2014/main" id="{24B3F0AC-5D61-4E6D-9B48-832D6BDEA702}"/>
                  </a:ext>
                </a:extLst>
              </p:cNvPr>
              <p:cNvSpPr/>
              <p:nvPr/>
            </p:nvSpPr>
            <p:spPr>
              <a:xfrm>
                <a:off x="5275158" y="5056536"/>
                <a:ext cx="20623" cy="18383"/>
              </a:xfrm>
              <a:custGeom>
                <a:avLst/>
                <a:gdLst/>
                <a:ahLst/>
                <a:cxnLst/>
                <a:rect l="l" t="t" r="r" b="b"/>
                <a:pathLst>
                  <a:path w="20623" h="18383" extrusionOk="0">
                    <a:moveTo>
                      <a:pt x="20623" y="18383"/>
                    </a:moveTo>
                    <a:lnTo>
                      <a:pt x="20623" y="5525"/>
                    </a:lnTo>
                    <a:lnTo>
                      <a:pt x="3706" y="0"/>
                    </a:lnTo>
                    <a:lnTo>
                      <a:pt x="0" y="10096"/>
                    </a:lnTo>
                    <a:lnTo>
                      <a:pt x="950" y="14764"/>
                    </a:lnTo>
                    <a:lnTo>
                      <a:pt x="20623" y="18383"/>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 name="Google Shape;4102;p38">
                <a:extLst>
                  <a:ext uri="{FF2B5EF4-FFF2-40B4-BE49-F238E27FC236}">
                    <a16:creationId xmlns:a16="http://schemas.microsoft.com/office/drawing/2014/main" id="{B0451FD3-9067-48C0-BC59-FA64A9650226}"/>
                  </a:ext>
                </a:extLst>
              </p:cNvPr>
              <p:cNvSpPr/>
              <p:nvPr/>
            </p:nvSpPr>
            <p:spPr>
              <a:xfrm>
                <a:off x="5183351" y="5052726"/>
                <a:ext cx="19577" cy="14573"/>
              </a:xfrm>
              <a:custGeom>
                <a:avLst/>
                <a:gdLst/>
                <a:ahLst/>
                <a:cxnLst/>
                <a:rect l="l" t="t" r="r" b="b"/>
                <a:pathLst>
                  <a:path w="19577" h="14573" extrusionOk="0">
                    <a:moveTo>
                      <a:pt x="0" y="12859"/>
                    </a:moveTo>
                    <a:lnTo>
                      <a:pt x="0" y="0"/>
                    </a:lnTo>
                    <a:lnTo>
                      <a:pt x="19578" y="2096"/>
                    </a:lnTo>
                    <a:lnTo>
                      <a:pt x="13305" y="14573"/>
                    </a:lnTo>
                    <a:lnTo>
                      <a:pt x="0" y="1285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 name="Google Shape;4103;p38">
                <a:extLst>
                  <a:ext uri="{FF2B5EF4-FFF2-40B4-BE49-F238E27FC236}">
                    <a16:creationId xmlns:a16="http://schemas.microsoft.com/office/drawing/2014/main" id="{0E4B14DF-62E7-4324-8D8E-E2F3AFAABE22}"/>
                  </a:ext>
                </a:extLst>
              </p:cNvPr>
              <p:cNvSpPr/>
              <p:nvPr/>
            </p:nvSpPr>
            <p:spPr>
              <a:xfrm>
                <a:off x="5184016" y="5095875"/>
                <a:ext cx="22524" cy="22764"/>
              </a:xfrm>
              <a:custGeom>
                <a:avLst/>
                <a:gdLst/>
                <a:ahLst/>
                <a:cxnLst/>
                <a:rect l="l" t="t" r="r" b="b"/>
                <a:pathLst>
                  <a:path w="22524" h="22764" extrusionOk="0">
                    <a:moveTo>
                      <a:pt x="0" y="13526"/>
                    </a:moveTo>
                    <a:lnTo>
                      <a:pt x="0" y="0"/>
                    </a:lnTo>
                    <a:lnTo>
                      <a:pt x="22524" y="0"/>
                    </a:lnTo>
                    <a:lnTo>
                      <a:pt x="17012" y="12097"/>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 name="Google Shape;4104;p38">
                <a:extLst>
                  <a:ext uri="{FF2B5EF4-FFF2-40B4-BE49-F238E27FC236}">
                    <a16:creationId xmlns:a16="http://schemas.microsoft.com/office/drawing/2014/main" id="{2E465676-8BC6-4B21-84C0-FA31218F667A}"/>
                  </a:ext>
                </a:extLst>
              </p:cNvPr>
              <p:cNvSpPr/>
              <p:nvPr/>
            </p:nvSpPr>
            <p:spPr>
              <a:xfrm>
                <a:off x="5183826" y="5039963"/>
                <a:ext cx="221034" cy="138969"/>
              </a:xfrm>
              <a:custGeom>
                <a:avLst/>
                <a:gdLst/>
                <a:ahLst/>
                <a:cxnLst/>
                <a:rect l="l" t="t" r="r" b="b"/>
                <a:pathLst>
                  <a:path w="221034" h="138969" extrusionOk="0">
                    <a:moveTo>
                      <a:pt x="111955" y="22098"/>
                    </a:moveTo>
                    <a:cubicBezTo>
                      <a:pt x="109027" y="22050"/>
                      <a:pt x="106100" y="22279"/>
                      <a:pt x="103211" y="22765"/>
                    </a:cubicBezTo>
                    <a:cubicBezTo>
                      <a:pt x="99315" y="23336"/>
                      <a:pt x="94943" y="24098"/>
                      <a:pt x="90096" y="25146"/>
                    </a:cubicBezTo>
                    <a:cubicBezTo>
                      <a:pt x="85249" y="26194"/>
                      <a:pt x="80117" y="27432"/>
                      <a:pt x="74890" y="29051"/>
                    </a:cubicBezTo>
                    <a:cubicBezTo>
                      <a:pt x="69786" y="30547"/>
                      <a:pt x="64797" y="32433"/>
                      <a:pt x="59969" y="34671"/>
                    </a:cubicBezTo>
                    <a:lnTo>
                      <a:pt x="97984" y="56864"/>
                    </a:lnTo>
                    <a:lnTo>
                      <a:pt x="104922" y="54388"/>
                    </a:lnTo>
                    <a:cubicBezTo>
                      <a:pt x="114426" y="51149"/>
                      <a:pt x="123929" y="48387"/>
                      <a:pt x="132388" y="46196"/>
                    </a:cubicBezTo>
                    <a:cubicBezTo>
                      <a:pt x="140466" y="44005"/>
                      <a:pt x="148744" y="42634"/>
                      <a:pt x="157098" y="42100"/>
                    </a:cubicBezTo>
                    <a:cubicBezTo>
                      <a:pt x="164739" y="41596"/>
                      <a:pt x="172408" y="42100"/>
                      <a:pt x="179907" y="43624"/>
                    </a:cubicBezTo>
                    <a:cubicBezTo>
                      <a:pt x="187548" y="45215"/>
                      <a:pt x="194875" y="48082"/>
                      <a:pt x="201575" y="52102"/>
                    </a:cubicBezTo>
                    <a:cubicBezTo>
                      <a:pt x="208218" y="55454"/>
                      <a:pt x="213911" y="60427"/>
                      <a:pt x="218112" y="66580"/>
                    </a:cubicBezTo>
                    <a:cubicBezTo>
                      <a:pt x="220858" y="71047"/>
                      <a:pt x="221714" y="76428"/>
                      <a:pt x="220488" y="81534"/>
                    </a:cubicBezTo>
                    <a:cubicBezTo>
                      <a:pt x="218901" y="87173"/>
                      <a:pt x="215812" y="92278"/>
                      <a:pt x="211554" y="96298"/>
                    </a:cubicBezTo>
                    <a:cubicBezTo>
                      <a:pt x="206280" y="101565"/>
                      <a:pt x="200416" y="106204"/>
                      <a:pt x="194067" y="110109"/>
                    </a:cubicBezTo>
                    <a:lnTo>
                      <a:pt x="218397" y="124206"/>
                    </a:lnTo>
                    <a:lnTo>
                      <a:pt x="205187" y="131826"/>
                    </a:lnTo>
                    <a:lnTo>
                      <a:pt x="180667" y="117634"/>
                    </a:lnTo>
                    <a:cubicBezTo>
                      <a:pt x="168977" y="123425"/>
                      <a:pt x="156755" y="128045"/>
                      <a:pt x="144172" y="131445"/>
                    </a:cubicBezTo>
                    <a:cubicBezTo>
                      <a:pt x="131019" y="135131"/>
                      <a:pt x="117562" y="137655"/>
                      <a:pt x="103971" y="138970"/>
                    </a:cubicBezTo>
                    <a:lnTo>
                      <a:pt x="91141" y="116014"/>
                    </a:lnTo>
                    <a:cubicBezTo>
                      <a:pt x="94734" y="115929"/>
                      <a:pt x="98317" y="115633"/>
                      <a:pt x="101881" y="115157"/>
                    </a:cubicBezTo>
                    <a:cubicBezTo>
                      <a:pt x="107279" y="114519"/>
                      <a:pt x="112639" y="113595"/>
                      <a:pt x="117942" y="112395"/>
                    </a:cubicBezTo>
                    <a:cubicBezTo>
                      <a:pt x="123834" y="111157"/>
                      <a:pt x="130012" y="109538"/>
                      <a:pt x="136949" y="107632"/>
                    </a:cubicBezTo>
                    <a:cubicBezTo>
                      <a:pt x="143441" y="105775"/>
                      <a:pt x="149799" y="103451"/>
                      <a:pt x="155957" y="100679"/>
                    </a:cubicBezTo>
                    <a:lnTo>
                      <a:pt x="117942" y="78677"/>
                    </a:lnTo>
                    <a:lnTo>
                      <a:pt x="112905" y="80391"/>
                    </a:lnTo>
                    <a:lnTo>
                      <a:pt x="107773" y="82010"/>
                    </a:lnTo>
                    <a:cubicBezTo>
                      <a:pt x="98269" y="85154"/>
                      <a:pt x="89431" y="87630"/>
                      <a:pt x="81447" y="89440"/>
                    </a:cubicBezTo>
                    <a:cubicBezTo>
                      <a:pt x="74082" y="91164"/>
                      <a:pt x="66574" y="92154"/>
                      <a:pt x="59018" y="92392"/>
                    </a:cubicBezTo>
                    <a:cubicBezTo>
                      <a:pt x="52375" y="92631"/>
                      <a:pt x="45732" y="92021"/>
                      <a:pt x="39251" y="90583"/>
                    </a:cubicBezTo>
                    <a:cubicBezTo>
                      <a:pt x="32826" y="89049"/>
                      <a:pt x="26668" y="86544"/>
                      <a:pt x="21003" y="83153"/>
                    </a:cubicBezTo>
                    <a:cubicBezTo>
                      <a:pt x="14712" y="79848"/>
                      <a:pt x="9257" y="75162"/>
                      <a:pt x="5037" y="69437"/>
                    </a:cubicBezTo>
                    <a:cubicBezTo>
                      <a:pt x="1958" y="65151"/>
                      <a:pt x="447" y="59941"/>
                      <a:pt x="760" y="54673"/>
                    </a:cubicBezTo>
                    <a:cubicBezTo>
                      <a:pt x="1350" y="49216"/>
                      <a:pt x="3535" y="44044"/>
                      <a:pt x="7033" y="39814"/>
                    </a:cubicBezTo>
                    <a:cubicBezTo>
                      <a:pt x="11424" y="34357"/>
                      <a:pt x="16651" y="29623"/>
                      <a:pt x="22524" y="25813"/>
                    </a:cubicBezTo>
                    <a:lnTo>
                      <a:pt x="0" y="12763"/>
                    </a:lnTo>
                    <a:lnTo>
                      <a:pt x="13210" y="5048"/>
                    </a:lnTo>
                    <a:lnTo>
                      <a:pt x="35544" y="18002"/>
                    </a:lnTo>
                    <a:cubicBezTo>
                      <a:pt x="45998" y="12782"/>
                      <a:pt x="56994" y="8725"/>
                      <a:pt x="68332" y="5905"/>
                    </a:cubicBezTo>
                    <a:cubicBezTo>
                      <a:pt x="79100" y="3143"/>
                      <a:pt x="90067" y="1171"/>
                      <a:pt x="101120" y="0"/>
                    </a:cubicBezTo>
                    <a:close/>
                    <a:moveTo>
                      <a:pt x="46949" y="62198"/>
                    </a:moveTo>
                    <a:cubicBezTo>
                      <a:pt x="51995" y="65075"/>
                      <a:pt x="57802" y="66332"/>
                      <a:pt x="63580" y="65818"/>
                    </a:cubicBezTo>
                    <a:cubicBezTo>
                      <a:pt x="71307" y="64865"/>
                      <a:pt x="78910" y="63141"/>
                      <a:pt x="86294" y="60674"/>
                    </a:cubicBezTo>
                    <a:lnTo>
                      <a:pt x="50560" y="39910"/>
                    </a:lnTo>
                    <a:cubicBezTo>
                      <a:pt x="37445" y="48606"/>
                      <a:pt x="36238" y="56036"/>
                      <a:pt x="46949" y="62198"/>
                    </a:cubicBezTo>
                    <a:close/>
                    <a:moveTo>
                      <a:pt x="172399" y="72676"/>
                    </a:moveTo>
                    <a:cubicBezTo>
                      <a:pt x="166953" y="69675"/>
                      <a:pt x="160680" y="68532"/>
                      <a:pt x="154532" y="69437"/>
                    </a:cubicBezTo>
                    <a:cubicBezTo>
                      <a:pt x="146092" y="70561"/>
                      <a:pt x="137757" y="72409"/>
                      <a:pt x="129632" y="74962"/>
                    </a:cubicBezTo>
                    <a:lnTo>
                      <a:pt x="165176" y="95536"/>
                    </a:lnTo>
                    <a:cubicBezTo>
                      <a:pt x="180287" y="86296"/>
                      <a:pt x="182758" y="78677"/>
                      <a:pt x="172399" y="7267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8" name="Google Shape;4105;p38">
              <a:extLst>
                <a:ext uri="{FF2B5EF4-FFF2-40B4-BE49-F238E27FC236}">
                  <a16:creationId xmlns:a16="http://schemas.microsoft.com/office/drawing/2014/main" id="{E98CDADD-8F5B-4A1B-BDFE-ECA87019B4FD}"/>
                </a:ext>
              </a:extLst>
            </p:cNvPr>
            <p:cNvGrpSpPr/>
            <p:nvPr/>
          </p:nvGrpSpPr>
          <p:grpSpPr>
            <a:xfrm>
              <a:off x="3213031" y="4002823"/>
              <a:ext cx="664504" cy="467011"/>
              <a:chOff x="4994131" y="4819173"/>
              <a:chExt cx="664504" cy="467011"/>
            </a:xfrm>
          </p:grpSpPr>
          <p:sp>
            <p:nvSpPr>
              <p:cNvPr id="465" name="Google Shape;4106;p38">
                <a:extLst>
                  <a:ext uri="{FF2B5EF4-FFF2-40B4-BE49-F238E27FC236}">
                    <a16:creationId xmlns:a16="http://schemas.microsoft.com/office/drawing/2014/main" id="{71E99657-D696-4EA0-932F-0EF56F978085}"/>
                  </a:ext>
                </a:extLst>
              </p:cNvPr>
              <p:cNvSpPr/>
              <p:nvPr/>
            </p:nvSpPr>
            <p:spPr>
              <a:xfrm>
                <a:off x="4994131" y="4901565"/>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 name="Google Shape;4107;p38">
                <a:extLst>
                  <a:ext uri="{FF2B5EF4-FFF2-40B4-BE49-F238E27FC236}">
                    <a16:creationId xmlns:a16="http://schemas.microsoft.com/office/drawing/2014/main" id="{DAA5EE5D-703F-4D06-9D41-440771581127}"/>
                  </a:ext>
                </a:extLst>
              </p:cNvPr>
              <p:cNvSpPr/>
              <p:nvPr/>
            </p:nvSpPr>
            <p:spPr>
              <a:xfrm>
                <a:off x="4994226" y="5009197"/>
                <a:ext cx="65576" cy="87630"/>
              </a:xfrm>
              <a:custGeom>
                <a:avLst/>
                <a:gdLst/>
                <a:ahLst/>
                <a:cxnLst/>
                <a:rect l="l" t="t" r="r" b="b"/>
                <a:pathLst>
                  <a:path w="65576" h="87630" extrusionOk="0">
                    <a:moveTo>
                      <a:pt x="0" y="87630"/>
                    </a:moveTo>
                    <a:lnTo>
                      <a:pt x="0" y="0"/>
                    </a:lnTo>
                    <a:lnTo>
                      <a:pt x="65576"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 name="Google Shape;4108;p38">
                <a:extLst>
                  <a:ext uri="{FF2B5EF4-FFF2-40B4-BE49-F238E27FC236}">
                    <a16:creationId xmlns:a16="http://schemas.microsoft.com/office/drawing/2014/main" id="{BABD3A86-1128-445E-AC18-FEFBA32B99A6}"/>
                  </a:ext>
                </a:extLst>
              </p:cNvPr>
              <p:cNvSpPr/>
              <p:nvPr/>
            </p:nvSpPr>
            <p:spPr>
              <a:xfrm>
                <a:off x="5608645" y="5011483"/>
                <a:ext cx="49989" cy="118109"/>
              </a:xfrm>
              <a:custGeom>
                <a:avLst/>
                <a:gdLst/>
                <a:ahLst/>
                <a:cxnLst/>
                <a:rect l="l" t="t" r="r" b="b"/>
                <a:pathLst>
                  <a:path w="49989" h="118109" extrusionOk="0">
                    <a:moveTo>
                      <a:pt x="49990" y="0"/>
                    </a:moveTo>
                    <a:lnTo>
                      <a:pt x="49990" y="82391"/>
                    </a:lnTo>
                    <a:lnTo>
                      <a:pt x="16442" y="118110"/>
                    </a:lnTo>
                    <a:lnTo>
                      <a:pt x="0" y="23813"/>
                    </a:lnTo>
                    <a:lnTo>
                      <a:pt x="49990"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 name="Google Shape;4109;p38">
                <a:extLst>
                  <a:ext uri="{FF2B5EF4-FFF2-40B4-BE49-F238E27FC236}">
                    <a16:creationId xmlns:a16="http://schemas.microsoft.com/office/drawing/2014/main" id="{0AC5C386-5942-4A5C-A70D-A4010C0250D3}"/>
                  </a:ext>
                </a:extLst>
              </p:cNvPr>
              <p:cNvSpPr/>
              <p:nvPr/>
            </p:nvSpPr>
            <p:spPr>
              <a:xfrm>
                <a:off x="4994131" y="4819173"/>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 name="Google Shape;4110;p38">
                <a:extLst>
                  <a:ext uri="{FF2B5EF4-FFF2-40B4-BE49-F238E27FC236}">
                    <a16:creationId xmlns:a16="http://schemas.microsoft.com/office/drawing/2014/main" id="{95F877CF-3FCB-4538-B8FC-7DA720E2B786}"/>
                  </a:ext>
                </a:extLst>
              </p:cNvPr>
              <p:cNvSpPr/>
              <p:nvPr/>
            </p:nvSpPr>
            <p:spPr>
              <a:xfrm>
                <a:off x="5088612" y="4871585"/>
                <a:ext cx="475616" cy="275248"/>
              </a:xfrm>
              <a:custGeom>
                <a:avLst/>
                <a:gdLst/>
                <a:ahLst/>
                <a:cxnLst/>
                <a:rect l="l" t="t" r="r" b="b"/>
                <a:pathLst>
                  <a:path w="475616" h="275248" extrusionOk="0">
                    <a:moveTo>
                      <a:pt x="475175" y="145899"/>
                    </a:moveTo>
                    <a:cubicBezTo>
                      <a:pt x="471849" y="178284"/>
                      <a:pt x="448849" y="210193"/>
                      <a:pt x="405987" y="234958"/>
                    </a:cubicBezTo>
                    <a:cubicBezTo>
                      <a:pt x="313040" y="288679"/>
                      <a:pt x="162500" y="288679"/>
                      <a:pt x="69553" y="234958"/>
                    </a:cubicBezTo>
                    <a:cubicBezTo>
                      <a:pt x="26691" y="210193"/>
                      <a:pt x="3692" y="178284"/>
                      <a:pt x="461" y="145899"/>
                    </a:cubicBezTo>
                    <a:cubicBezTo>
                      <a:pt x="-3626" y="107799"/>
                      <a:pt x="19468" y="69699"/>
                      <a:pt x="69553" y="40362"/>
                    </a:cubicBezTo>
                    <a:cubicBezTo>
                      <a:pt x="162500" y="-13454"/>
                      <a:pt x="313040" y="-13454"/>
                      <a:pt x="405987" y="40362"/>
                    </a:cubicBezTo>
                    <a:cubicBezTo>
                      <a:pt x="456072" y="69223"/>
                      <a:pt x="479167" y="107990"/>
                      <a:pt x="475175"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 name="Google Shape;4111;p38">
                <a:extLst>
                  <a:ext uri="{FF2B5EF4-FFF2-40B4-BE49-F238E27FC236}">
                    <a16:creationId xmlns:a16="http://schemas.microsoft.com/office/drawing/2014/main" id="{0B15D45E-5AB8-4D2D-B0E7-E5E3B47F9330}"/>
                  </a:ext>
                </a:extLst>
              </p:cNvPr>
              <p:cNvSpPr/>
              <p:nvPr/>
            </p:nvSpPr>
            <p:spPr>
              <a:xfrm>
                <a:off x="5089073" y="4888063"/>
                <a:ext cx="474714" cy="258770"/>
              </a:xfrm>
              <a:custGeom>
                <a:avLst/>
                <a:gdLst/>
                <a:ahLst/>
                <a:cxnLst/>
                <a:rect l="l" t="t" r="r" b="b"/>
                <a:pathLst>
                  <a:path w="474714" h="258770" extrusionOk="0">
                    <a:moveTo>
                      <a:pt x="474714" y="129421"/>
                    </a:moveTo>
                    <a:cubicBezTo>
                      <a:pt x="471388" y="161806"/>
                      <a:pt x="448389" y="193715"/>
                      <a:pt x="405527" y="218480"/>
                    </a:cubicBezTo>
                    <a:cubicBezTo>
                      <a:pt x="312580" y="272201"/>
                      <a:pt x="162040" y="272201"/>
                      <a:pt x="69092" y="218480"/>
                    </a:cubicBezTo>
                    <a:cubicBezTo>
                      <a:pt x="26230" y="193715"/>
                      <a:pt x="3231" y="161806"/>
                      <a:pt x="0" y="129421"/>
                    </a:cubicBezTo>
                    <a:cubicBezTo>
                      <a:pt x="3231" y="97036"/>
                      <a:pt x="26230" y="65127"/>
                      <a:pt x="69092" y="40362"/>
                    </a:cubicBezTo>
                    <a:cubicBezTo>
                      <a:pt x="162040" y="-13454"/>
                      <a:pt x="312580" y="-13454"/>
                      <a:pt x="405527" y="40362"/>
                    </a:cubicBezTo>
                    <a:cubicBezTo>
                      <a:pt x="448389" y="64937"/>
                      <a:pt x="471388" y="97036"/>
                      <a:pt x="474714"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1" name="Google Shape;4112;p38">
                <a:extLst>
                  <a:ext uri="{FF2B5EF4-FFF2-40B4-BE49-F238E27FC236}">
                    <a16:creationId xmlns:a16="http://schemas.microsoft.com/office/drawing/2014/main" id="{C97DE6A8-E26D-49A0-8737-9D9C67981439}"/>
                  </a:ext>
                </a:extLst>
              </p:cNvPr>
              <p:cNvSpPr/>
              <p:nvPr/>
            </p:nvSpPr>
            <p:spPr>
              <a:xfrm>
                <a:off x="5211197" y="4950333"/>
                <a:ext cx="220817" cy="138588"/>
              </a:xfrm>
              <a:custGeom>
                <a:avLst/>
                <a:gdLst/>
                <a:ahLst/>
                <a:cxnLst/>
                <a:rect l="l" t="t" r="r" b="b"/>
                <a:pathLst>
                  <a:path w="220817" h="138588" extrusionOk="0">
                    <a:moveTo>
                      <a:pt x="111669" y="21717"/>
                    </a:moveTo>
                    <a:cubicBezTo>
                      <a:pt x="108742" y="21679"/>
                      <a:pt x="105815" y="21898"/>
                      <a:pt x="102926" y="22384"/>
                    </a:cubicBezTo>
                    <a:cubicBezTo>
                      <a:pt x="99030" y="22955"/>
                      <a:pt x="94658" y="23717"/>
                      <a:pt x="89811" y="24765"/>
                    </a:cubicBezTo>
                    <a:cubicBezTo>
                      <a:pt x="84964" y="25813"/>
                      <a:pt x="80307" y="27051"/>
                      <a:pt x="74700" y="28670"/>
                    </a:cubicBezTo>
                    <a:cubicBezTo>
                      <a:pt x="69596" y="30204"/>
                      <a:pt x="64607" y="32109"/>
                      <a:pt x="59779" y="34385"/>
                    </a:cubicBezTo>
                    <a:lnTo>
                      <a:pt x="97794" y="56483"/>
                    </a:lnTo>
                    <a:lnTo>
                      <a:pt x="104637" y="54007"/>
                    </a:lnTo>
                    <a:cubicBezTo>
                      <a:pt x="114141" y="50768"/>
                      <a:pt x="123644" y="48006"/>
                      <a:pt x="132198" y="45815"/>
                    </a:cubicBezTo>
                    <a:cubicBezTo>
                      <a:pt x="140276" y="43624"/>
                      <a:pt x="148554" y="42253"/>
                      <a:pt x="156908" y="41720"/>
                    </a:cubicBezTo>
                    <a:cubicBezTo>
                      <a:pt x="164511" y="41215"/>
                      <a:pt x="172152" y="41720"/>
                      <a:pt x="179622" y="43244"/>
                    </a:cubicBezTo>
                    <a:cubicBezTo>
                      <a:pt x="187282" y="44872"/>
                      <a:pt x="194638" y="47739"/>
                      <a:pt x="201385" y="51721"/>
                    </a:cubicBezTo>
                    <a:cubicBezTo>
                      <a:pt x="208009" y="55064"/>
                      <a:pt x="213664" y="60045"/>
                      <a:pt x="217827" y="66199"/>
                    </a:cubicBezTo>
                    <a:cubicBezTo>
                      <a:pt x="220602" y="70656"/>
                      <a:pt x="221495" y="76038"/>
                      <a:pt x="220298" y="81153"/>
                    </a:cubicBezTo>
                    <a:cubicBezTo>
                      <a:pt x="218673" y="86773"/>
                      <a:pt x="215584" y="91869"/>
                      <a:pt x="211364" y="95917"/>
                    </a:cubicBezTo>
                    <a:cubicBezTo>
                      <a:pt x="206118" y="101213"/>
                      <a:pt x="200245" y="105851"/>
                      <a:pt x="193877" y="109728"/>
                    </a:cubicBezTo>
                    <a:lnTo>
                      <a:pt x="218207" y="123825"/>
                    </a:lnTo>
                    <a:lnTo>
                      <a:pt x="204902" y="131445"/>
                    </a:lnTo>
                    <a:lnTo>
                      <a:pt x="180382" y="117253"/>
                    </a:lnTo>
                    <a:cubicBezTo>
                      <a:pt x="168730" y="123044"/>
                      <a:pt x="156537" y="127663"/>
                      <a:pt x="143982" y="131064"/>
                    </a:cubicBezTo>
                    <a:cubicBezTo>
                      <a:pt x="130829" y="134731"/>
                      <a:pt x="117372" y="137255"/>
                      <a:pt x="103781" y="138589"/>
                    </a:cubicBezTo>
                    <a:lnTo>
                      <a:pt x="91236" y="116014"/>
                    </a:lnTo>
                    <a:cubicBezTo>
                      <a:pt x="94829" y="115919"/>
                      <a:pt x="98412" y="115633"/>
                      <a:pt x="101976" y="115157"/>
                    </a:cubicBezTo>
                    <a:cubicBezTo>
                      <a:pt x="107345" y="114510"/>
                      <a:pt x="112667" y="113586"/>
                      <a:pt x="117942" y="112395"/>
                    </a:cubicBezTo>
                    <a:cubicBezTo>
                      <a:pt x="123834" y="111157"/>
                      <a:pt x="130107" y="109538"/>
                      <a:pt x="136950" y="107632"/>
                    </a:cubicBezTo>
                    <a:cubicBezTo>
                      <a:pt x="143460" y="105823"/>
                      <a:pt x="149818" y="103499"/>
                      <a:pt x="155957" y="100679"/>
                    </a:cubicBezTo>
                    <a:lnTo>
                      <a:pt x="117942" y="78677"/>
                    </a:lnTo>
                    <a:lnTo>
                      <a:pt x="113000" y="80391"/>
                    </a:lnTo>
                    <a:lnTo>
                      <a:pt x="107773" y="82010"/>
                    </a:lnTo>
                    <a:cubicBezTo>
                      <a:pt x="98269" y="85182"/>
                      <a:pt x="89526" y="87659"/>
                      <a:pt x="81543" y="89440"/>
                    </a:cubicBezTo>
                    <a:cubicBezTo>
                      <a:pt x="74177" y="91154"/>
                      <a:pt x="66669" y="92145"/>
                      <a:pt x="59114" y="92393"/>
                    </a:cubicBezTo>
                    <a:cubicBezTo>
                      <a:pt x="52471" y="92678"/>
                      <a:pt x="45827" y="92069"/>
                      <a:pt x="39346" y="90583"/>
                    </a:cubicBezTo>
                    <a:cubicBezTo>
                      <a:pt x="32893" y="89040"/>
                      <a:pt x="26715" y="86535"/>
                      <a:pt x="21003" y="83153"/>
                    </a:cubicBezTo>
                    <a:cubicBezTo>
                      <a:pt x="14769" y="79848"/>
                      <a:pt x="9352" y="75200"/>
                      <a:pt x="5132" y="69532"/>
                    </a:cubicBezTo>
                    <a:cubicBezTo>
                      <a:pt x="2072" y="65246"/>
                      <a:pt x="561" y="60036"/>
                      <a:pt x="855" y="54769"/>
                    </a:cubicBezTo>
                    <a:cubicBezTo>
                      <a:pt x="1378" y="49263"/>
                      <a:pt x="3573" y="44044"/>
                      <a:pt x="7128" y="39814"/>
                    </a:cubicBezTo>
                    <a:cubicBezTo>
                      <a:pt x="11481" y="34357"/>
                      <a:pt x="16679" y="29623"/>
                      <a:pt x="22524" y="25813"/>
                    </a:cubicBezTo>
                    <a:lnTo>
                      <a:pt x="0" y="12763"/>
                    </a:lnTo>
                    <a:lnTo>
                      <a:pt x="13305" y="5048"/>
                    </a:lnTo>
                    <a:lnTo>
                      <a:pt x="35639" y="18002"/>
                    </a:lnTo>
                    <a:cubicBezTo>
                      <a:pt x="46093" y="12783"/>
                      <a:pt x="57089" y="8725"/>
                      <a:pt x="68427" y="5905"/>
                    </a:cubicBezTo>
                    <a:cubicBezTo>
                      <a:pt x="79195" y="3143"/>
                      <a:pt x="90162" y="1171"/>
                      <a:pt x="101215" y="0"/>
                    </a:cubicBezTo>
                    <a:close/>
                    <a:moveTo>
                      <a:pt x="46759" y="61817"/>
                    </a:moveTo>
                    <a:cubicBezTo>
                      <a:pt x="51758" y="64732"/>
                      <a:pt x="57546" y="65999"/>
                      <a:pt x="63295" y="65437"/>
                    </a:cubicBezTo>
                    <a:cubicBezTo>
                      <a:pt x="71050" y="64494"/>
                      <a:pt x="78691" y="62770"/>
                      <a:pt x="86104" y="60293"/>
                    </a:cubicBezTo>
                    <a:lnTo>
                      <a:pt x="50275" y="39624"/>
                    </a:lnTo>
                    <a:cubicBezTo>
                      <a:pt x="37160" y="48454"/>
                      <a:pt x="35991" y="55978"/>
                      <a:pt x="46759" y="62198"/>
                    </a:cubicBezTo>
                    <a:close/>
                    <a:moveTo>
                      <a:pt x="172209" y="72295"/>
                    </a:moveTo>
                    <a:cubicBezTo>
                      <a:pt x="166753" y="69323"/>
                      <a:pt x="160481" y="68218"/>
                      <a:pt x="154342" y="69152"/>
                    </a:cubicBezTo>
                    <a:cubicBezTo>
                      <a:pt x="145874" y="70237"/>
                      <a:pt x="137510" y="72057"/>
                      <a:pt x="129347" y="74581"/>
                    </a:cubicBezTo>
                    <a:lnTo>
                      <a:pt x="164891" y="95155"/>
                    </a:lnTo>
                    <a:cubicBezTo>
                      <a:pt x="180097" y="86296"/>
                      <a:pt x="182473" y="78867"/>
                      <a:pt x="172209" y="7267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 name="Google Shape;4113;p38">
                <a:extLst>
                  <a:ext uri="{FF2B5EF4-FFF2-40B4-BE49-F238E27FC236}">
                    <a16:creationId xmlns:a16="http://schemas.microsoft.com/office/drawing/2014/main" id="{4E3F9CFB-FAD1-4AA7-8B91-154781E54A53}"/>
                  </a:ext>
                </a:extLst>
              </p:cNvPr>
              <p:cNvSpPr/>
              <p:nvPr/>
            </p:nvSpPr>
            <p:spPr>
              <a:xfrm>
                <a:off x="5302433" y="5053393"/>
                <a:ext cx="14635" cy="19050"/>
              </a:xfrm>
              <a:custGeom>
                <a:avLst/>
                <a:gdLst/>
                <a:ahLst/>
                <a:cxnLst/>
                <a:rect l="l" t="t" r="r" b="b"/>
                <a:pathLst>
                  <a:path w="14635" h="19050" extrusionOk="0">
                    <a:moveTo>
                      <a:pt x="0" y="12954"/>
                    </a:moveTo>
                    <a:cubicBezTo>
                      <a:pt x="0" y="12001"/>
                      <a:pt x="0" y="0"/>
                      <a:pt x="0" y="0"/>
                    </a:cubicBezTo>
                    <a:lnTo>
                      <a:pt x="14636" y="9525"/>
                    </a:lnTo>
                    <a:lnTo>
                      <a:pt x="8268"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 name="Google Shape;4114;p38">
                <a:extLst>
                  <a:ext uri="{FF2B5EF4-FFF2-40B4-BE49-F238E27FC236}">
                    <a16:creationId xmlns:a16="http://schemas.microsoft.com/office/drawing/2014/main" id="{2EEA9CF9-4316-4DB6-8685-45BA9B0FE6C9}"/>
                  </a:ext>
                </a:extLst>
              </p:cNvPr>
              <p:cNvSpPr/>
              <p:nvPr/>
            </p:nvSpPr>
            <p:spPr>
              <a:xfrm>
                <a:off x="5397946" y="5061584"/>
                <a:ext cx="31647" cy="14858"/>
              </a:xfrm>
              <a:custGeom>
                <a:avLst/>
                <a:gdLst/>
                <a:ahLst/>
                <a:cxnLst/>
                <a:rect l="l" t="t" r="r" b="b"/>
                <a:pathLst>
                  <a:path w="31647" h="14858" extrusionOk="0">
                    <a:moveTo>
                      <a:pt x="31648" y="12954"/>
                    </a:moveTo>
                    <a:lnTo>
                      <a:pt x="31648" y="0"/>
                    </a:lnTo>
                    <a:lnTo>
                      <a:pt x="0" y="2477"/>
                    </a:lnTo>
                    <a:lnTo>
                      <a:pt x="18152" y="14859"/>
                    </a:lnTo>
                    <a:lnTo>
                      <a:pt x="31648"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 name="Google Shape;4115;p38">
                <a:extLst>
                  <a:ext uri="{FF2B5EF4-FFF2-40B4-BE49-F238E27FC236}">
                    <a16:creationId xmlns:a16="http://schemas.microsoft.com/office/drawing/2014/main" id="{A5882AA9-C271-4179-A0C9-D73D25D89BDE}"/>
                  </a:ext>
                </a:extLst>
              </p:cNvPr>
              <p:cNvSpPr/>
              <p:nvPr/>
            </p:nvSpPr>
            <p:spPr>
              <a:xfrm>
                <a:off x="5408591" y="5014055"/>
                <a:ext cx="23664" cy="13049"/>
              </a:xfrm>
              <a:custGeom>
                <a:avLst/>
                <a:gdLst/>
                <a:ahLst/>
                <a:cxnLst/>
                <a:rect l="l" t="t" r="r" b="b"/>
                <a:pathLst>
                  <a:path w="23664" h="13049" extrusionOk="0">
                    <a:moveTo>
                      <a:pt x="23664" y="13049"/>
                    </a:moveTo>
                    <a:lnTo>
                      <a:pt x="23664" y="0"/>
                    </a:lnTo>
                    <a:lnTo>
                      <a:pt x="0" y="8572"/>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 name="Google Shape;4116;p38">
                <a:extLst>
                  <a:ext uri="{FF2B5EF4-FFF2-40B4-BE49-F238E27FC236}">
                    <a16:creationId xmlns:a16="http://schemas.microsoft.com/office/drawing/2014/main" id="{61637456-B897-40C3-860A-FB466088E8E9}"/>
                  </a:ext>
                </a:extLst>
              </p:cNvPr>
              <p:cNvSpPr/>
              <p:nvPr/>
            </p:nvSpPr>
            <p:spPr>
              <a:xfrm>
                <a:off x="5334271" y="5018913"/>
                <a:ext cx="35639" cy="24669"/>
              </a:xfrm>
              <a:custGeom>
                <a:avLst/>
                <a:gdLst/>
                <a:ahLst/>
                <a:cxnLst/>
                <a:rect l="l" t="t" r="r" b="b"/>
                <a:pathLst>
                  <a:path w="35639" h="24669" extrusionOk="0">
                    <a:moveTo>
                      <a:pt x="0" y="7525"/>
                    </a:moveTo>
                    <a:lnTo>
                      <a:pt x="7888" y="0"/>
                    </a:lnTo>
                    <a:lnTo>
                      <a:pt x="35639" y="19050"/>
                    </a:lnTo>
                    <a:lnTo>
                      <a:pt x="33928" y="24670"/>
                    </a:lnTo>
                    <a:cubicBezTo>
                      <a:pt x="33928" y="24670"/>
                      <a:pt x="13115" y="15907"/>
                      <a:pt x="12450" y="15145"/>
                    </a:cubicBezTo>
                    <a:cubicBezTo>
                      <a:pt x="11785" y="14383"/>
                      <a:pt x="0" y="7525"/>
                      <a:pt x="0" y="752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 name="Google Shape;4117;p38">
                <a:extLst>
                  <a:ext uri="{FF2B5EF4-FFF2-40B4-BE49-F238E27FC236}">
                    <a16:creationId xmlns:a16="http://schemas.microsoft.com/office/drawing/2014/main" id="{72B0C213-7719-4215-B601-C95BBB784DE1}"/>
                  </a:ext>
                </a:extLst>
              </p:cNvPr>
              <p:cNvSpPr/>
              <p:nvPr/>
            </p:nvSpPr>
            <p:spPr>
              <a:xfrm>
                <a:off x="5261567" y="4977479"/>
                <a:ext cx="44382" cy="29146"/>
              </a:xfrm>
              <a:custGeom>
                <a:avLst/>
                <a:gdLst/>
                <a:ahLst/>
                <a:cxnLst/>
                <a:rect l="l" t="t" r="r" b="b"/>
                <a:pathLst>
                  <a:path w="44382" h="29146" extrusionOk="0">
                    <a:moveTo>
                      <a:pt x="0" y="8287"/>
                    </a:moveTo>
                    <a:lnTo>
                      <a:pt x="36875" y="29146"/>
                    </a:lnTo>
                    <a:lnTo>
                      <a:pt x="44383" y="23717"/>
                    </a:lnTo>
                    <a:lnTo>
                      <a:pt x="39441" y="17907"/>
                    </a:lnTo>
                    <a:cubicBezTo>
                      <a:pt x="36143" y="14135"/>
                      <a:pt x="32256" y="10925"/>
                      <a:pt x="27941" y="8382"/>
                    </a:cubicBezTo>
                    <a:cubicBezTo>
                      <a:pt x="25185" y="7811"/>
                      <a:pt x="7793" y="0"/>
                      <a:pt x="7793"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 name="Google Shape;4118;p38">
                <a:extLst>
                  <a:ext uri="{FF2B5EF4-FFF2-40B4-BE49-F238E27FC236}">
                    <a16:creationId xmlns:a16="http://schemas.microsoft.com/office/drawing/2014/main" id="{0582FE53-D587-47EB-A31B-A302C28D01FE}"/>
                  </a:ext>
                </a:extLst>
              </p:cNvPr>
              <p:cNvSpPr/>
              <p:nvPr/>
            </p:nvSpPr>
            <p:spPr>
              <a:xfrm>
                <a:off x="5302338" y="4953952"/>
                <a:ext cx="20528" cy="18478"/>
              </a:xfrm>
              <a:custGeom>
                <a:avLst/>
                <a:gdLst/>
                <a:ahLst/>
                <a:cxnLst/>
                <a:rect l="l" t="t" r="r" b="b"/>
                <a:pathLst>
                  <a:path w="20528" h="18478" extrusionOk="0">
                    <a:moveTo>
                      <a:pt x="20528" y="18479"/>
                    </a:moveTo>
                    <a:lnTo>
                      <a:pt x="20528" y="5524"/>
                    </a:lnTo>
                    <a:lnTo>
                      <a:pt x="3611" y="0"/>
                    </a:lnTo>
                    <a:lnTo>
                      <a:pt x="0" y="10192"/>
                    </a:lnTo>
                    <a:lnTo>
                      <a:pt x="855" y="14764"/>
                    </a:lnTo>
                    <a:lnTo>
                      <a:pt x="20528" y="18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 name="Google Shape;4119;p38">
                <a:extLst>
                  <a:ext uri="{FF2B5EF4-FFF2-40B4-BE49-F238E27FC236}">
                    <a16:creationId xmlns:a16="http://schemas.microsoft.com/office/drawing/2014/main" id="{D1683EE2-A5F7-43D4-B835-B9C0187B9170}"/>
                  </a:ext>
                </a:extLst>
              </p:cNvPr>
              <p:cNvSpPr/>
              <p:nvPr/>
            </p:nvSpPr>
            <p:spPr>
              <a:xfrm>
                <a:off x="5210437" y="4950142"/>
                <a:ext cx="19672" cy="14668"/>
              </a:xfrm>
              <a:custGeom>
                <a:avLst/>
                <a:gdLst/>
                <a:ahLst/>
                <a:cxnLst/>
                <a:rect l="l" t="t" r="r" b="b"/>
                <a:pathLst>
                  <a:path w="19672" h="14668" extrusionOk="0">
                    <a:moveTo>
                      <a:pt x="0" y="12954"/>
                    </a:moveTo>
                    <a:lnTo>
                      <a:pt x="0" y="0"/>
                    </a:lnTo>
                    <a:lnTo>
                      <a:pt x="19673" y="2096"/>
                    </a:lnTo>
                    <a:lnTo>
                      <a:pt x="13305" y="14668"/>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 name="Google Shape;4120;p38">
                <a:extLst>
                  <a:ext uri="{FF2B5EF4-FFF2-40B4-BE49-F238E27FC236}">
                    <a16:creationId xmlns:a16="http://schemas.microsoft.com/office/drawing/2014/main" id="{65DF3466-C53D-4BF1-BFF2-9AAE59A20FC9}"/>
                  </a:ext>
                </a:extLst>
              </p:cNvPr>
              <p:cNvSpPr/>
              <p:nvPr/>
            </p:nvSpPr>
            <p:spPr>
              <a:xfrm>
                <a:off x="5211197" y="4993481"/>
                <a:ext cx="22524" cy="22764"/>
              </a:xfrm>
              <a:custGeom>
                <a:avLst/>
                <a:gdLst/>
                <a:ahLst/>
                <a:cxnLst/>
                <a:rect l="l" t="t" r="r" b="b"/>
                <a:pathLst>
                  <a:path w="22524" h="22764" extrusionOk="0">
                    <a:moveTo>
                      <a:pt x="0" y="13430"/>
                    </a:moveTo>
                    <a:lnTo>
                      <a:pt x="0" y="0"/>
                    </a:lnTo>
                    <a:lnTo>
                      <a:pt x="22524" y="0"/>
                    </a:lnTo>
                    <a:lnTo>
                      <a:pt x="17012" y="12002"/>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 name="Google Shape;4121;p38">
                <a:extLst>
                  <a:ext uri="{FF2B5EF4-FFF2-40B4-BE49-F238E27FC236}">
                    <a16:creationId xmlns:a16="http://schemas.microsoft.com/office/drawing/2014/main" id="{3271F492-5C11-402D-AD1C-820F82FA358E}"/>
                  </a:ext>
                </a:extLst>
              </p:cNvPr>
              <p:cNvSpPr/>
              <p:nvPr/>
            </p:nvSpPr>
            <p:spPr>
              <a:xfrm>
                <a:off x="5211197" y="4937378"/>
                <a:ext cx="220817" cy="139065"/>
              </a:xfrm>
              <a:custGeom>
                <a:avLst/>
                <a:gdLst/>
                <a:ahLst/>
                <a:cxnLst/>
                <a:rect l="l" t="t" r="r" b="b"/>
                <a:pathLst>
                  <a:path w="220817" h="139065" extrusionOk="0">
                    <a:moveTo>
                      <a:pt x="111669" y="22098"/>
                    </a:moveTo>
                    <a:cubicBezTo>
                      <a:pt x="108742" y="22098"/>
                      <a:pt x="105815" y="22355"/>
                      <a:pt x="102926" y="22860"/>
                    </a:cubicBezTo>
                    <a:cubicBezTo>
                      <a:pt x="99030" y="23336"/>
                      <a:pt x="94658" y="24194"/>
                      <a:pt x="89811" y="25146"/>
                    </a:cubicBezTo>
                    <a:cubicBezTo>
                      <a:pt x="84964" y="26099"/>
                      <a:pt x="80307" y="27527"/>
                      <a:pt x="74700" y="29051"/>
                    </a:cubicBezTo>
                    <a:cubicBezTo>
                      <a:pt x="69606" y="30623"/>
                      <a:pt x="64626" y="32538"/>
                      <a:pt x="59779" y="34766"/>
                    </a:cubicBezTo>
                    <a:lnTo>
                      <a:pt x="97794" y="56864"/>
                    </a:lnTo>
                    <a:lnTo>
                      <a:pt x="104637" y="54483"/>
                    </a:lnTo>
                    <a:cubicBezTo>
                      <a:pt x="114141" y="51245"/>
                      <a:pt x="123644" y="48483"/>
                      <a:pt x="132198" y="46196"/>
                    </a:cubicBezTo>
                    <a:cubicBezTo>
                      <a:pt x="140276" y="44006"/>
                      <a:pt x="148554" y="42634"/>
                      <a:pt x="156908" y="42101"/>
                    </a:cubicBezTo>
                    <a:cubicBezTo>
                      <a:pt x="164511" y="41643"/>
                      <a:pt x="172142" y="42148"/>
                      <a:pt x="179622" y="43625"/>
                    </a:cubicBezTo>
                    <a:cubicBezTo>
                      <a:pt x="187291" y="45291"/>
                      <a:pt x="194638" y="48187"/>
                      <a:pt x="201385" y="52197"/>
                    </a:cubicBezTo>
                    <a:cubicBezTo>
                      <a:pt x="208028" y="55512"/>
                      <a:pt x="213693" y="60503"/>
                      <a:pt x="217827" y="66675"/>
                    </a:cubicBezTo>
                    <a:cubicBezTo>
                      <a:pt x="220602" y="71133"/>
                      <a:pt x="221495" y="76515"/>
                      <a:pt x="220298" y="81629"/>
                    </a:cubicBezTo>
                    <a:cubicBezTo>
                      <a:pt x="218644" y="87249"/>
                      <a:pt x="215574" y="92335"/>
                      <a:pt x="211364" y="96393"/>
                    </a:cubicBezTo>
                    <a:cubicBezTo>
                      <a:pt x="206090" y="101660"/>
                      <a:pt x="200226" y="106299"/>
                      <a:pt x="193877" y="110204"/>
                    </a:cubicBezTo>
                    <a:lnTo>
                      <a:pt x="218207" y="124206"/>
                    </a:lnTo>
                    <a:lnTo>
                      <a:pt x="204902" y="131921"/>
                    </a:lnTo>
                    <a:lnTo>
                      <a:pt x="180382" y="117729"/>
                    </a:lnTo>
                    <a:cubicBezTo>
                      <a:pt x="168711" y="123473"/>
                      <a:pt x="156527" y="128102"/>
                      <a:pt x="143982" y="131541"/>
                    </a:cubicBezTo>
                    <a:cubicBezTo>
                      <a:pt x="130810" y="135169"/>
                      <a:pt x="117372" y="137684"/>
                      <a:pt x="103781" y="139065"/>
                    </a:cubicBezTo>
                    <a:lnTo>
                      <a:pt x="91236" y="116015"/>
                    </a:lnTo>
                    <a:cubicBezTo>
                      <a:pt x="93612" y="116015"/>
                      <a:pt x="97129" y="116015"/>
                      <a:pt x="101976" y="115253"/>
                    </a:cubicBezTo>
                    <a:cubicBezTo>
                      <a:pt x="106823" y="114491"/>
                      <a:pt x="112050" y="113729"/>
                      <a:pt x="117942" y="112491"/>
                    </a:cubicBezTo>
                    <a:cubicBezTo>
                      <a:pt x="123834" y="111252"/>
                      <a:pt x="130107" y="109633"/>
                      <a:pt x="136950" y="107728"/>
                    </a:cubicBezTo>
                    <a:cubicBezTo>
                      <a:pt x="143450" y="105842"/>
                      <a:pt x="149799" y="103489"/>
                      <a:pt x="155957" y="100679"/>
                    </a:cubicBezTo>
                    <a:lnTo>
                      <a:pt x="117942" y="78772"/>
                    </a:lnTo>
                    <a:lnTo>
                      <a:pt x="113000" y="80486"/>
                    </a:lnTo>
                    <a:lnTo>
                      <a:pt x="107773" y="82106"/>
                    </a:lnTo>
                    <a:cubicBezTo>
                      <a:pt x="99163" y="85011"/>
                      <a:pt x="90410" y="87468"/>
                      <a:pt x="81543" y="89440"/>
                    </a:cubicBezTo>
                    <a:cubicBezTo>
                      <a:pt x="74187" y="91183"/>
                      <a:pt x="66669" y="92202"/>
                      <a:pt x="59114" y="92488"/>
                    </a:cubicBezTo>
                    <a:cubicBezTo>
                      <a:pt x="52471" y="92745"/>
                      <a:pt x="45818" y="92107"/>
                      <a:pt x="39346" y="90583"/>
                    </a:cubicBezTo>
                    <a:cubicBezTo>
                      <a:pt x="32912" y="89030"/>
                      <a:pt x="26734" y="86563"/>
                      <a:pt x="21003" y="83249"/>
                    </a:cubicBezTo>
                    <a:cubicBezTo>
                      <a:pt x="14759" y="79915"/>
                      <a:pt x="9342" y="75229"/>
                      <a:pt x="5132" y="69533"/>
                    </a:cubicBezTo>
                    <a:cubicBezTo>
                      <a:pt x="2072" y="65246"/>
                      <a:pt x="561" y="60036"/>
                      <a:pt x="855" y="54769"/>
                    </a:cubicBezTo>
                    <a:cubicBezTo>
                      <a:pt x="1397" y="49292"/>
                      <a:pt x="3592" y="44110"/>
                      <a:pt x="7128" y="39910"/>
                    </a:cubicBezTo>
                    <a:cubicBezTo>
                      <a:pt x="11500" y="34443"/>
                      <a:pt x="16698" y="29689"/>
                      <a:pt x="22524" y="25813"/>
                    </a:cubicBezTo>
                    <a:lnTo>
                      <a:pt x="0" y="12764"/>
                    </a:lnTo>
                    <a:lnTo>
                      <a:pt x="13305" y="5144"/>
                    </a:lnTo>
                    <a:lnTo>
                      <a:pt x="35639" y="18002"/>
                    </a:lnTo>
                    <a:cubicBezTo>
                      <a:pt x="46093" y="12811"/>
                      <a:pt x="57089" y="8782"/>
                      <a:pt x="68427" y="6001"/>
                    </a:cubicBezTo>
                    <a:cubicBezTo>
                      <a:pt x="79205" y="3258"/>
                      <a:pt x="90162" y="1248"/>
                      <a:pt x="101215" y="0"/>
                    </a:cubicBezTo>
                    <a:close/>
                    <a:moveTo>
                      <a:pt x="46759" y="62294"/>
                    </a:moveTo>
                    <a:cubicBezTo>
                      <a:pt x="51786" y="65113"/>
                      <a:pt x="57555" y="66342"/>
                      <a:pt x="63295" y="65818"/>
                    </a:cubicBezTo>
                    <a:cubicBezTo>
                      <a:pt x="71069" y="64970"/>
                      <a:pt x="78720" y="63246"/>
                      <a:pt x="86104" y="60674"/>
                    </a:cubicBezTo>
                    <a:lnTo>
                      <a:pt x="50275" y="40005"/>
                    </a:lnTo>
                    <a:cubicBezTo>
                      <a:pt x="37160" y="48578"/>
                      <a:pt x="35991" y="56007"/>
                      <a:pt x="46759" y="62294"/>
                    </a:cubicBezTo>
                    <a:close/>
                    <a:moveTo>
                      <a:pt x="172209" y="72771"/>
                    </a:moveTo>
                    <a:cubicBezTo>
                      <a:pt x="166763" y="69771"/>
                      <a:pt x="160491" y="68628"/>
                      <a:pt x="154342" y="69533"/>
                    </a:cubicBezTo>
                    <a:cubicBezTo>
                      <a:pt x="145864" y="70609"/>
                      <a:pt x="137491" y="72457"/>
                      <a:pt x="129347" y="75057"/>
                    </a:cubicBezTo>
                    <a:lnTo>
                      <a:pt x="164891" y="95631"/>
                    </a:lnTo>
                    <a:cubicBezTo>
                      <a:pt x="180097" y="86297"/>
                      <a:pt x="182473" y="78677"/>
                      <a:pt x="172209" y="7277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9" name="Google Shape;4122;p38">
              <a:extLst>
                <a:ext uri="{FF2B5EF4-FFF2-40B4-BE49-F238E27FC236}">
                  <a16:creationId xmlns:a16="http://schemas.microsoft.com/office/drawing/2014/main" id="{0DCEBAE8-6D84-4F18-8B5F-5276527F4FD5}"/>
                </a:ext>
              </a:extLst>
            </p:cNvPr>
            <p:cNvGrpSpPr/>
            <p:nvPr/>
          </p:nvGrpSpPr>
          <p:grpSpPr>
            <a:xfrm>
              <a:off x="3192597" y="3904144"/>
              <a:ext cx="664599" cy="467011"/>
              <a:chOff x="4973697" y="4720494"/>
              <a:chExt cx="664599" cy="467011"/>
            </a:xfrm>
          </p:grpSpPr>
          <p:sp>
            <p:nvSpPr>
              <p:cNvPr id="449" name="Google Shape;4123;p38">
                <a:extLst>
                  <a:ext uri="{FF2B5EF4-FFF2-40B4-BE49-F238E27FC236}">
                    <a16:creationId xmlns:a16="http://schemas.microsoft.com/office/drawing/2014/main" id="{10F71DBB-E456-4BE5-844B-CCCEC8CA3F62}"/>
                  </a:ext>
                </a:extLst>
              </p:cNvPr>
              <p:cNvSpPr/>
              <p:nvPr/>
            </p:nvSpPr>
            <p:spPr>
              <a:xfrm>
                <a:off x="4973697" y="4802886"/>
                <a:ext cx="664504" cy="384619"/>
              </a:xfrm>
              <a:custGeom>
                <a:avLst/>
                <a:gdLst/>
                <a:ahLst/>
                <a:cxnLst/>
                <a:rect l="l" t="t" r="r" b="b"/>
                <a:pathLst>
                  <a:path w="664504" h="384619" extrusionOk="0">
                    <a:moveTo>
                      <a:pt x="664505" y="192310"/>
                    </a:moveTo>
                    <a:cubicBezTo>
                      <a:pt x="664505" y="298519"/>
                      <a:pt x="515750" y="384619"/>
                      <a:pt x="332252" y="384619"/>
                    </a:cubicBezTo>
                    <a:cubicBezTo>
                      <a:pt x="148754" y="384619"/>
                      <a:pt x="0" y="298519"/>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 name="Google Shape;4124;p38">
                <a:extLst>
                  <a:ext uri="{FF2B5EF4-FFF2-40B4-BE49-F238E27FC236}">
                    <a16:creationId xmlns:a16="http://schemas.microsoft.com/office/drawing/2014/main" id="{1110DD7E-01B7-4250-8927-9E77E766FBB2}"/>
                  </a:ext>
                </a:extLst>
              </p:cNvPr>
              <p:cNvSpPr/>
              <p:nvPr/>
            </p:nvSpPr>
            <p:spPr>
              <a:xfrm>
                <a:off x="4973792" y="4910518"/>
                <a:ext cx="65671" cy="87629"/>
              </a:xfrm>
              <a:custGeom>
                <a:avLst/>
                <a:gdLst/>
                <a:ahLst/>
                <a:cxnLst/>
                <a:rect l="l" t="t" r="r" b="b"/>
                <a:pathLst>
                  <a:path w="65671" h="87629"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 name="Google Shape;4125;p38">
                <a:extLst>
                  <a:ext uri="{FF2B5EF4-FFF2-40B4-BE49-F238E27FC236}">
                    <a16:creationId xmlns:a16="http://schemas.microsoft.com/office/drawing/2014/main" id="{0EF31F68-5442-4406-8D86-A822FACB3EC4}"/>
                  </a:ext>
                </a:extLst>
              </p:cNvPr>
              <p:cNvSpPr/>
              <p:nvPr/>
            </p:nvSpPr>
            <p:spPr>
              <a:xfrm>
                <a:off x="5588212" y="4912804"/>
                <a:ext cx="50084" cy="118109"/>
              </a:xfrm>
              <a:custGeom>
                <a:avLst/>
                <a:gdLst/>
                <a:ahLst/>
                <a:cxnLst/>
                <a:rect l="l" t="t" r="r" b="b"/>
                <a:pathLst>
                  <a:path w="50084" h="118109" extrusionOk="0">
                    <a:moveTo>
                      <a:pt x="50085" y="0"/>
                    </a:moveTo>
                    <a:lnTo>
                      <a:pt x="50085" y="82391"/>
                    </a:lnTo>
                    <a:lnTo>
                      <a:pt x="16536" y="118110"/>
                    </a:lnTo>
                    <a:lnTo>
                      <a:pt x="0" y="23717"/>
                    </a:lnTo>
                    <a:lnTo>
                      <a:pt x="50085"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 name="Google Shape;4126;p38">
                <a:extLst>
                  <a:ext uri="{FF2B5EF4-FFF2-40B4-BE49-F238E27FC236}">
                    <a16:creationId xmlns:a16="http://schemas.microsoft.com/office/drawing/2014/main" id="{E218B061-B019-48A0-84BE-C2ECC164348D}"/>
                  </a:ext>
                </a:extLst>
              </p:cNvPr>
              <p:cNvSpPr/>
              <p:nvPr/>
            </p:nvSpPr>
            <p:spPr>
              <a:xfrm>
                <a:off x="4973697" y="4720494"/>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 name="Google Shape;4127;p38">
                <a:extLst>
                  <a:ext uri="{FF2B5EF4-FFF2-40B4-BE49-F238E27FC236}">
                    <a16:creationId xmlns:a16="http://schemas.microsoft.com/office/drawing/2014/main" id="{4068ED14-5F90-4A35-B8F2-E10FEC4672C1}"/>
                  </a:ext>
                </a:extLst>
              </p:cNvPr>
              <p:cNvSpPr/>
              <p:nvPr/>
            </p:nvSpPr>
            <p:spPr>
              <a:xfrm>
                <a:off x="5068198" y="4772810"/>
                <a:ext cx="475691" cy="275343"/>
              </a:xfrm>
              <a:custGeom>
                <a:avLst/>
                <a:gdLst/>
                <a:ahLst/>
                <a:cxnLst/>
                <a:rect l="l" t="t" r="r" b="b"/>
                <a:pathLst>
                  <a:path w="475691" h="275343" extrusionOk="0">
                    <a:moveTo>
                      <a:pt x="475252" y="145899"/>
                    </a:moveTo>
                    <a:cubicBezTo>
                      <a:pt x="471925" y="178284"/>
                      <a:pt x="448831" y="210193"/>
                      <a:pt x="406064" y="235053"/>
                    </a:cubicBezTo>
                    <a:cubicBezTo>
                      <a:pt x="313117" y="288774"/>
                      <a:pt x="162482" y="288774"/>
                      <a:pt x="69630" y="235053"/>
                    </a:cubicBezTo>
                    <a:cubicBezTo>
                      <a:pt x="26768" y="210193"/>
                      <a:pt x="3769" y="177903"/>
                      <a:pt x="443" y="145899"/>
                    </a:cubicBezTo>
                    <a:cubicBezTo>
                      <a:pt x="-3549" y="107799"/>
                      <a:pt x="19450" y="69699"/>
                      <a:pt x="69630" y="40362"/>
                    </a:cubicBezTo>
                    <a:cubicBezTo>
                      <a:pt x="162482" y="-13454"/>
                      <a:pt x="313117" y="-13454"/>
                      <a:pt x="406064" y="40362"/>
                    </a:cubicBezTo>
                    <a:cubicBezTo>
                      <a:pt x="456054" y="69318"/>
                      <a:pt x="479243" y="107990"/>
                      <a:pt x="475252"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 name="Google Shape;4128;p38">
                <a:extLst>
                  <a:ext uri="{FF2B5EF4-FFF2-40B4-BE49-F238E27FC236}">
                    <a16:creationId xmlns:a16="http://schemas.microsoft.com/office/drawing/2014/main" id="{8D4C5A73-40E1-49D0-BA7C-39FD84EF299B}"/>
                  </a:ext>
                </a:extLst>
              </p:cNvPr>
              <p:cNvSpPr/>
              <p:nvPr/>
            </p:nvSpPr>
            <p:spPr>
              <a:xfrm>
                <a:off x="5068640" y="4789288"/>
                <a:ext cx="474809" cy="258865"/>
              </a:xfrm>
              <a:custGeom>
                <a:avLst/>
                <a:gdLst/>
                <a:ahLst/>
                <a:cxnLst/>
                <a:rect l="l" t="t" r="r" b="b"/>
                <a:pathLst>
                  <a:path w="474809" h="258865" extrusionOk="0">
                    <a:moveTo>
                      <a:pt x="474809" y="129421"/>
                    </a:moveTo>
                    <a:cubicBezTo>
                      <a:pt x="471483" y="161806"/>
                      <a:pt x="448389" y="193715"/>
                      <a:pt x="405622" y="218575"/>
                    </a:cubicBezTo>
                    <a:cubicBezTo>
                      <a:pt x="312675" y="272296"/>
                      <a:pt x="162040" y="272296"/>
                      <a:pt x="69188" y="218575"/>
                    </a:cubicBezTo>
                    <a:cubicBezTo>
                      <a:pt x="26325" y="193715"/>
                      <a:pt x="3326" y="161425"/>
                      <a:pt x="0" y="129421"/>
                    </a:cubicBezTo>
                    <a:cubicBezTo>
                      <a:pt x="3326" y="97036"/>
                      <a:pt x="26325" y="65223"/>
                      <a:pt x="69188" y="40362"/>
                    </a:cubicBezTo>
                    <a:cubicBezTo>
                      <a:pt x="162040" y="-13454"/>
                      <a:pt x="312675" y="-13454"/>
                      <a:pt x="405622" y="40362"/>
                    </a:cubicBezTo>
                    <a:cubicBezTo>
                      <a:pt x="448389" y="65223"/>
                      <a:pt x="471388" y="97036"/>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 name="Google Shape;4129;p38">
                <a:extLst>
                  <a:ext uri="{FF2B5EF4-FFF2-40B4-BE49-F238E27FC236}">
                    <a16:creationId xmlns:a16="http://schemas.microsoft.com/office/drawing/2014/main" id="{DB644255-3091-4D14-A0C3-8E6639ED4473}"/>
                  </a:ext>
                </a:extLst>
              </p:cNvPr>
              <p:cNvSpPr/>
              <p:nvPr/>
            </p:nvSpPr>
            <p:spPr>
              <a:xfrm>
                <a:off x="5190479" y="4851558"/>
                <a:ext cx="221040" cy="139065"/>
              </a:xfrm>
              <a:custGeom>
                <a:avLst/>
                <a:gdLst/>
                <a:ahLst/>
                <a:cxnLst/>
                <a:rect l="l" t="t" r="r" b="b"/>
                <a:pathLst>
                  <a:path w="221040" h="139065" extrusionOk="0">
                    <a:moveTo>
                      <a:pt x="111955" y="22193"/>
                    </a:moveTo>
                    <a:cubicBezTo>
                      <a:pt x="109027" y="22155"/>
                      <a:pt x="106100" y="22374"/>
                      <a:pt x="103211" y="22860"/>
                    </a:cubicBezTo>
                    <a:cubicBezTo>
                      <a:pt x="99315" y="23431"/>
                      <a:pt x="94943" y="24194"/>
                      <a:pt x="90096" y="25241"/>
                    </a:cubicBezTo>
                    <a:cubicBezTo>
                      <a:pt x="84992" y="26280"/>
                      <a:pt x="79946" y="27575"/>
                      <a:pt x="74985" y="29146"/>
                    </a:cubicBezTo>
                    <a:cubicBezTo>
                      <a:pt x="69872" y="30632"/>
                      <a:pt x="64882" y="32509"/>
                      <a:pt x="60064" y="34766"/>
                    </a:cubicBezTo>
                    <a:lnTo>
                      <a:pt x="98079" y="56864"/>
                    </a:lnTo>
                    <a:lnTo>
                      <a:pt x="104922" y="54483"/>
                    </a:lnTo>
                    <a:cubicBezTo>
                      <a:pt x="114426" y="51245"/>
                      <a:pt x="123929" y="48482"/>
                      <a:pt x="132388" y="46196"/>
                    </a:cubicBezTo>
                    <a:cubicBezTo>
                      <a:pt x="140476" y="44063"/>
                      <a:pt x="148753" y="42691"/>
                      <a:pt x="157098" y="42100"/>
                    </a:cubicBezTo>
                    <a:cubicBezTo>
                      <a:pt x="164739" y="41672"/>
                      <a:pt x="172399" y="42215"/>
                      <a:pt x="179907" y="43720"/>
                    </a:cubicBezTo>
                    <a:cubicBezTo>
                      <a:pt x="187576" y="45330"/>
                      <a:pt x="194932" y="48187"/>
                      <a:pt x="201670" y="52197"/>
                    </a:cubicBezTo>
                    <a:cubicBezTo>
                      <a:pt x="208294" y="55540"/>
                      <a:pt x="213949" y="60522"/>
                      <a:pt x="218112" y="66675"/>
                    </a:cubicBezTo>
                    <a:cubicBezTo>
                      <a:pt x="220868" y="71142"/>
                      <a:pt x="221723" y="76524"/>
                      <a:pt x="220488" y="81629"/>
                    </a:cubicBezTo>
                    <a:cubicBezTo>
                      <a:pt x="218872" y="87258"/>
                      <a:pt x="215793" y="92354"/>
                      <a:pt x="211554" y="96393"/>
                    </a:cubicBezTo>
                    <a:cubicBezTo>
                      <a:pt x="206318" y="101660"/>
                      <a:pt x="200473" y="106299"/>
                      <a:pt x="194162" y="110204"/>
                    </a:cubicBezTo>
                    <a:lnTo>
                      <a:pt x="218397" y="124206"/>
                    </a:lnTo>
                    <a:lnTo>
                      <a:pt x="205187" y="131921"/>
                    </a:lnTo>
                    <a:lnTo>
                      <a:pt x="180667" y="117729"/>
                    </a:lnTo>
                    <a:cubicBezTo>
                      <a:pt x="168987" y="123530"/>
                      <a:pt x="156765" y="128159"/>
                      <a:pt x="144172" y="131540"/>
                    </a:cubicBezTo>
                    <a:cubicBezTo>
                      <a:pt x="131010" y="135179"/>
                      <a:pt x="117562" y="137703"/>
                      <a:pt x="103971" y="139065"/>
                    </a:cubicBezTo>
                    <a:lnTo>
                      <a:pt x="91236" y="116110"/>
                    </a:lnTo>
                    <a:cubicBezTo>
                      <a:pt x="94800" y="116014"/>
                      <a:pt x="98355" y="115729"/>
                      <a:pt x="101881" y="115253"/>
                    </a:cubicBezTo>
                    <a:cubicBezTo>
                      <a:pt x="107279" y="114614"/>
                      <a:pt x="112639" y="113690"/>
                      <a:pt x="117942" y="112490"/>
                    </a:cubicBezTo>
                    <a:cubicBezTo>
                      <a:pt x="123834" y="111252"/>
                      <a:pt x="130012" y="109633"/>
                      <a:pt x="136950" y="107728"/>
                    </a:cubicBezTo>
                    <a:cubicBezTo>
                      <a:pt x="143441" y="105870"/>
                      <a:pt x="149799" y="103546"/>
                      <a:pt x="155957" y="100774"/>
                    </a:cubicBezTo>
                    <a:lnTo>
                      <a:pt x="117942" y="78772"/>
                    </a:lnTo>
                    <a:lnTo>
                      <a:pt x="113000" y="80486"/>
                    </a:lnTo>
                    <a:lnTo>
                      <a:pt x="107773" y="82105"/>
                    </a:lnTo>
                    <a:cubicBezTo>
                      <a:pt x="98269" y="85249"/>
                      <a:pt x="89431" y="87725"/>
                      <a:pt x="81447" y="89535"/>
                    </a:cubicBezTo>
                    <a:cubicBezTo>
                      <a:pt x="74111" y="91202"/>
                      <a:pt x="66631" y="92192"/>
                      <a:pt x="59114" y="92488"/>
                    </a:cubicBezTo>
                    <a:cubicBezTo>
                      <a:pt x="52470" y="92726"/>
                      <a:pt x="45827" y="92126"/>
                      <a:pt x="39346" y="90678"/>
                    </a:cubicBezTo>
                    <a:cubicBezTo>
                      <a:pt x="32902" y="89125"/>
                      <a:pt x="26715" y="86620"/>
                      <a:pt x="21003" y="83248"/>
                    </a:cubicBezTo>
                    <a:cubicBezTo>
                      <a:pt x="14712" y="79943"/>
                      <a:pt x="9257" y="75257"/>
                      <a:pt x="5037" y="69532"/>
                    </a:cubicBezTo>
                    <a:cubicBezTo>
                      <a:pt x="1958" y="65246"/>
                      <a:pt x="447" y="60036"/>
                      <a:pt x="760" y="54769"/>
                    </a:cubicBezTo>
                    <a:cubicBezTo>
                      <a:pt x="1350" y="49311"/>
                      <a:pt x="3535" y="44139"/>
                      <a:pt x="7033" y="39910"/>
                    </a:cubicBezTo>
                    <a:cubicBezTo>
                      <a:pt x="11471" y="34461"/>
                      <a:pt x="16689" y="29708"/>
                      <a:pt x="22524" y="25813"/>
                    </a:cubicBezTo>
                    <a:lnTo>
                      <a:pt x="0" y="12859"/>
                    </a:lnTo>
                    <a:lnTo>
                      <a:pt x="13210" y="5144"/>
                    </a:lnTo>
                    <a:lnTo>
                      <a:pt x="35544" y="18097"/>
                    </a:lnTo>
                    <a:cubicBezTo>
                      <a:pt x="45998" y="12878"/>
                      <a:pt x="56994" y="8820"/>
                      <a:pt x="68332" y="6001"/>
                    </a:cubicBezTo>
                    <a:cubicBezTo>
                      <a:pt x="79110" y="3257"/>
                      <a:pt x="90067" y="1248"/>
                      <a:pt x="101120" y="0"/>
                    </a:cubicBezTo>
                    <a:close/>
                    <a:moveTo>
                      <a:pt x="47044" y="62294"/>
                    </a:moveTo>
                    <a:cubicBezTo>
                      <a:pt x="52043" y="65199"/>
                      <a:pt x="57830" y="66427"/>
                      <a:pt x="63580" y="65818"/>
                    </a:cubicBezTo>
                    <a:cubicBezTo>
                      <a:pt x="71307" y="64951"/>
                      <a:pt x="78929" y="63265"/>
                      <a:pt x="86294" y="60770"/>
                    </a:cubicBezTo>
                    <a:lnTo>
                      <a:pt x="50560" y="40005"/>
                    </a:lnTo>
                    <a:cubicBezTo>
                      <a:pt x="37540" y="48673"/>
                      <a:pt x="35924" y="56102"/>
                      <a:pt x="47139" y="62294"/>
                    </a:cubicBezTo>
                    <a:close/>
                    <a:moveTo>
                      <a:pt x="172494" y="72771"/>
                    </a:moveTo>
                    <a:cubicBezTo>
                      <a:pt x="167020" y="69752"/>
                      <a:pt x="160709" y="68609"/>
                      <a:pt x="154532" y="69532"/>
                    </a:cubicBezTo>
                    <a:cubicBezTo>
                      <a:pt x="146092" y="70656"/>
                      <a:pt x="137757" y="72504"/>
                      <a:pt x="129632" y="75057"/>
                    </a:cubicBezTo>
                    <a:lnTo>
                      <a:pt x="165176" y="95631"/>
                    </a:lnTo>
                    <a:cubicBezTo>
                      <a:pt x="180382" y="86296"/>
                      <a:pt x="182853" y="78705"/>
                      <a:pt x="172589" y="7286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 name="Google Shape;4130;p38">
                <a:extLst>
                  <a:ext uri="{FF2B5EF4-FFF2-40B4-BE49-F238E27FC236}">
                    <a16:creationId xmlns:a16="http://schemas.microsoft.com/office/drawing/2014/main" id="{D0030E43-1D38-4A4D-9672-CCC20A462108}"/>
                  </a:ext>
                </a:extLst>
              </p:cNvPr>
              <p:cNvSpPr/>
              <p:nvPr/>
            </p:nvSpPr>
            <p:spPr>
              <a:xfrm>
                <a:off x="5282000" y="4954714"/>
                <a:ext cx="14540" cy="19050"/>
              </a:xfrm>
              <a:custGeom>
                <a:avLst/>
                <a:gdLst/>
                <a:ahLst/>
                <a:cxnLst/>
                <a:rect l="l" t="t" r="r" b="b"/>
                <a:pathLst>
                  <a:path w="14540" h="19050" extrusionOk="0">
                    <a:moveTo>
                      <a:pt x="0" y="12954"/>
                    </a:moveTo>
                    <a:cubicBezTo>
                      <a:pt x="0" y="12002"/>
                      <a:pt x="0" y="0"/>
                      <a:pt x="0" y="0"/>
                    </a:cubicBezTo>
                    <a:lnTo>
                      <a:pt x="14541" y="9525"/>
                    </a:lnTo>
                    <a:lnTo>
                      <a:pt x="8173"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 name="Google Shape;4131;p38">
                <a:extLst>
                  <a:ext uri="{FF2B5EF4-FFF2-40B4-BE49-F238E27FC236}">
                    <a16:creationId xmlns:a16="http://schemas.microsoft.com/office/drawing/2014/main" id="{0BB9E8BA-0FE6-49AC-B6AD-C93E7D501B7E}"/>
                  </a:ext>
                </a:extLst>
              </p:cNvPr>
              <p:cNvSpPr/>
              <p:nvPr/>
            </p:nvSpPr>
            <p:spPr>
              <a:xfrm>
                <a:off x="5377608" y="4962906"/>
                <a:ext cx="31552" cy="14858"/>
              </a:xfrm>
              <a:custGeom>
                <a:avLst/>
                <a:gdLst/>
                <a:ahLst/>
                <a:cxnLst/>
                <a:rect l="l" t="t" r="r" b="b"/>
                <a:pathLst>
                  <a:path w="31552" h="14858" extrusionOk="0">
                    <a:moveTo>
                      <a:pt x="31552" y="12859"/>
                    </a:moveTo>
                    <a:lnTo>
                      <a:pt x="31552" y="0"/>
                    </a:lnTo>
                    <a:lnTo>
                      <a:pt x="0" y="2381"/>
                    </a:lnTo>
                    <a:lnTo>
                      <a:pt x="18152" y="14859"/>
                    </a:lnTo>
                    <a:lnTo>
                      <a:pt x="31552" y="1285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 name="Google Shape;4132;p38">
                <a:extLst>
                  <a:ext uri="{FF2B5EF4-FFF2-40B4-BE49-F238E27FC236}">
                    <a16:creationId xmlns:a16="http://schemas.microsoft.com/office/drawing/2014/main" id="{BA1F63C9-ED65-4894-AE90-03FC477036D9}"/>
                  </a:ext>
                </a:extLst>
              </p:cNvPr>
              <p:cNvSpPr/>
              <p:nvPr/>
            </p:nvSpPr>
            <p:spPr>
              <a:xfrm>
                <a:off x="5388158" y="4915376"/>
                <a:ext cx="23664" cy="13049"/>
              </a:xfrm>
              <a:custGeom>
                <a:avLst/>
                <a:gdLst/>
                <a:ahLst/>
                <a:cxnLst/>
                <a:rect l="l" t="t" r="r" b="b"/>
                <a:pathLst>
                  <a:path w="23664" h="13049" extrusionOk="0">
                    <a:moveTo>
                      <a:pt x="23664" y="13049"/>
                    </a:moveTo>
                    <a:lnTo>
                      <a:pt x="23664" y="0"/>
                    </a:lnTo>
                    <a:lnTo>
                      <a:pt x="0" y="8573"/>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 name="Google Shape;4133;p38">
                <a:extLst>
                  <a:ext uri="{FF2B5EF4-FFF2-40B4-BE49-F238E27FC236}">
                    <a16:creationId xmlns:a16="http://schemas.microsoft.com/office/drawing/2014/main" id="{8843CA91-B39D-4991-97F9-75DECCBF5B99}"/>
                  </a:ext>
                </a:extLst>
              </p:cNvPr>
              <p:cNvSpPr/>
              <p:nvPr/>
            </p:nvSpPr>
            <p:spPr>
              <a:xfrm>
                <a:off x="5313838" y="4920138"/>
                <a:ext cx="35639" cy="24765"/>
              </a:xfrm>
              <a:custGeom>
                <a:avLst/>
                <a:gdLst/>
                <a:ahLst/>
                <a:cxnLst/>
                <a:rect l="l" t="t" r="r" b="b"/>
                <a:pathLst>
                  <a:path w="35639" h="24765" extrusionOk="0">
                    <a:moveTo>
                      <a:pt x="0" y="7620"/>
                    </a:moveTo>
                    <a:lnTo>
                      <a:pt x="7888" y="0"/>
                    </a:lnTo>
                    <a:lnTo>
                      <a:pt x="35639" y="19050"/>
                    </a:lnTo>
                    <a:lnTo>
                      <a:pt x="33929" y="24765"/>
                    </a:lnTo>
                    <a:cubicBezTo>
                      <a:pt x="33929" y="24765"/>
                      <a:pt x="13210" y="16002"/>
                      <a:pt x="12545" y="1524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 name="Google Shape;4134;p38">
                <a:extLst>
                  <a:ext uri="{FF2B5EF4-FFF2-40B4-BE49-F238E27FC236}">
                    <a16:creationId xmlns:a16="http://schemas.microsoft.com/office/drawing/2014/main" id="{A123D630-323A-41CC-87D8-E8BEBC4C67A5}"/>
                  </a:ext>
                </a:extLst>
              </p:cNvPr>
              <p:cNvSpPr/>
              <p:nvPr/>
            </p:nvSpPr>
            <p:spPr>
              <a:xfrm>
                <a:off x="5241229" y="4878705"/>
                <a:ext cx="44382" cy="29241"/>
              </a:xfrm>
              <a:custGeom>
                <a:avLst/>
                <a:gdLst/>
                <a:ahLst/>
                <a:cxnLst/>
                <a:rect l="l" t="t" r="r" b="b"/>
                <a:pathLst>
                  <a:path w="44382" h="29241" extrusionOk="0">
                    <a:moveTo>
                      <a:pt x="0" y="8382"/>
                    </a:moveTo>
                    <a:lnTo>
                      <a:pt x="36875" y="29242"/>
                    </a:lnTo>
                    <a:lnTo>
                      <a:pt x="44383" y="23813"/>
                    </a:lnTo>
                    <a:cubicBezTo>
                      <a:pt x="44383" y="23813"/>
                      <a:pt x="39726" y="18479"/>
                      <a:pt x="39441" y="17907"/>
                    </a:cubicBezTo>
                    <a:cubicBezTo>
                      <a:pt x="39156" y="17335"/>
                      <a:pt x="30697" y="8858"/>
                      <a:pt x="27941" y="8382"/>
                    </a:cubicBezTo>
                    <a:cubicBezTo>
                      <a:pt x="25185" y="7906"/>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 name="Google Shape;4135;p38">
                <a:extLst>
                  <a:ext uri="{FF2B5EF4-FFF2-40B4-BE49-F238E27FC236}">
                    <a16:creationId xmlns:a16="http://schemas.microsoft.com/office/drawing/2014/main" id="{3FDE2C58-37FE-49E7-9B87-1A80E90BAEDD}"/>
                  </a:ext>
                </a:extLst>
              </p:cNvPr>
              <p:cNvSpPr/>
              <p:nvPr/>
            </p:nvSpPr>
            <p:spPr>
              <a:xfrm>
                <a:off x="5282000" y="4855273"/>
                <a:ext cx="20528" cy="18478"/>
              </a:xfrm>
              <a:custGeom>
                <a:avLst/>
                <a:gdLst/>
                <a:ahLst/>
                <a:cxnLst/>
                <a:rect l="l" t="t" r="r" b="b"/>
                <a:pathLst>
                  <a:path w="20528" h="18478" extrusionOk="0">
                    <a:moveTo>
                      <a:pt x="20528" y="18479"/>
                    </a:moveTo>
                    <a:lnTo>
                      <a:pt x="20528" y="5525"/>
                    </a:lnTo>
                    <a:lnTo>
                      <a:pt x="3611" y="0"/>
                    </a:lnTo>
                    <a:lnTo>
                      <a:pt x="0" y="10096"/>
                    </a:lnTo>
                    <a:lnTo>
                      <a:pt x="855" y="14764"/>
                    </a:lnTo>
                    <a:lnTo>
                      <a:pt x="20528" y="18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 name="Google Shape;4136;p38">
                <a:extLst>
                  <a:ext uri="{FF2B5EF4-FFF2-40B4-BE49-F238E27FC236}">
                    <a16:creationId xmlns:a16="http://schemas.microsoft.com/office/drawing/2014/main" id="{8D3510D1-B02D-4BA5-A90D-89EA88F5119F}"/>
                  </a:ext>
                </a:extLst>
              </p:cNvPr>
              <p:cNvSpPr/>
              <p:nvPr/>
            </p:nvSpPr>
            <p:spPr>
              <a:xfrm>
                <a:off x="5190099" y="4851463"/>
                <a:ext cx="19577" cy="14668"/>
              </a:xfrm>
              <a:custGeom>
                <a:avLst/>
                <a:gdLst/>
                <a:ahLst/>
                <a:cxnLst/>
                <a:rect l="l" t="t" r="r" b="b"/>
                <a:pathLst>
                  <a:path w="19577" h="14668" extrusionOk="0">
                    <a:moveTo>
                      <a:pt x="0" y="12954"/>
                    </a:moveTo>
                    <a:lnTo>
                      <a:pt x="0" y="0"/>
                    </a:lnTo>
                    <a:lnTo>
                      <a:pt x="19578" y="2096"/>
                    </a:lnTo>
                    <a:lnTo>
                      <a:pt x="13305" y="14669"/>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 name="Google Shape;4137;p38">
                <a:extLst>
                  <a:ext uri="{FF2B5EF4-FFF2-40B4-BE49-F238E27FC236}">
                    <a16:creationId xmlns:a16="http://schemas.microsoft.com/office/drawing/2014/main" id="{289BB1EB-30F0-46F7-A6C9-67179893258D}"/>
                  </a:ext>
                </a:extLst>
              </p:cNvPr>
              <p:cNvSpPr/>
              <p:nvPr/>
            </p:nvSpPr>
            <p:spPr>
              <a:xfrm>
                <a:off x="5190859" y="4894802"/>
                <a:ext cx="22428" cy="22764"/>
              </a:xfrm>
              <a:custGeom>
                <a:avLst/>
                <a:gdLst/>
                <a:ahLst/>
                <a:cxnLst/>
                <a:rect l="l" t="t" r="r" b="b"/>
                <a:pathLst>
                  <a:path w="22428" h="22764" extrusionOk="0">
                    <a:moveTo>
                      <a:pt x="0" y="13430"/>
                    </a:moveTo>
                    <a:lnTo>
                      <a:pt x="0" y="0"/>
                    </a:lnTo>
                    <a:lnTo>
                      <a:pt x="22429" y="0"/>
                    </a:lnTo>
                    <a:lnTo>
                      <a:pt x="17012" y="12001"/>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 name="Google Shape;4138;p38">
                <a:extLst>
                  <a:ext uri="{FF2B5EF4-FFF2-40B4-BE49-F238E27FC236}">
                    <a16:creationId xmlns:a16="http://schemas.microsoft.com/office/drawing/2014/main" id="{CE555787-1A79-4ECA-984D-668B5E99BC71}"/>
                  </a:ext>
                </a:extLst>
              </p:cNvPr>
              <p:cNvSpPr/>
              <p:nvPr/>
            </p:nvSpPr>
            <p:spPr>
              <a:xfrm>
                <a:off x="5190764" y="4838795"/>
                <a:ext cx="221036" cy="139064"/>
              </a:xfrm>
              <a:custGeom>
                <a:avLst/>
                <a:gdLst/>
                <a:ahLst/>
                <a:cxnLst/>
                <a:rect l="l" t="t" r="r" b="b"/>
                <a:pathLst>
                  <a:path w="221036" h="139064" extrusionOk="0">
                    <a:moveTo>
                      <a:pt x="111669" y="22003"/>
                    </a:moveTo>
                    <a:cubicBezTo>
                      <a:pt x="108742" y="22012"/>
                      <a:pt x="105825" y="22231"/>
                      <a:pt x="102926" y="22670"/>
                    </a:cubicBezTo>
                    <a:cubicBezTo>
                      <a:pt x="99029" y="23241"/>
                      <a:pt x="94658" y="24003"/>
                      <a:pt x="89811" y="25051"/>
                    </a:cubicBezTo>
                    <a:cubicBezTo>
                      <a:pt x="84964" y="26098"/>
                      <a:pt x="80307" y="27432"/>
                      <a:pt x="74700" y="28956"/>
                    </a:cubicBezTo>
                    <a:cubicBezTo>
                      <a:pt x="69596" y="30518"/>
                      <a:pt x="64616" y="32423"/>
                      <a:pt x="59779" y="34671"/>
                    </a:cubicBezTo>
                    <a:lnTo>
                      <a:pt x="97794" y="56769"/>
                    </a:lnTo>
                    <a:lnTo>
                      <a:pt x="104637" y="54292"/>
                    </a:lnTo>
                    <a:cubicBezTo>
                      <a:pt x="114140" y="51054"/>
                      <a:pt x="123644" y="48387"/>
                      <a:pt x="132103" y="46101"/>
                    </a:cubicBezTo>
                    <a:cubicBezTo>
                      <a:pt x="140181" y="43920"/>
                      <a:pt x="148459" y="42548"/>
                      <a:pt x="156812" y="42005"/>
                    </a:cubicBezTo>
                    <a:cubicBezTo>
                      <a:pt x="164454" y="41500"/>
                      <a:pt x="172123" y="42005"/>
                      <a:pt x="179622" y="43529"/>
                    </a:cubicBezTo>
                    <a:cubicBezTo>
                      <a:pt x="187282" y="45177"/>
                      <a:pt x="194628" y="48035"/>
                      <a:pt x="201385" y="52006"/>
                    </a:cubicBezTo>
                    <a:cubicBezTo>
                      <a:pt x="208123" y="55340"/>
                      <a:pt x="213883" y="60360"/>
                      <a:pt x="218112" y="66580"/>
                    </a:cubicBezTo>
                    <a:cubicBezTo>
                      <a:pt x="220868" y="71085"/>
                      <a:pt x="221714" y="76495"/>
                      <a:pt x="220488" y="81629"/>
                    </a:cubicBezTo>
                    <a:cubicBezTo>
                      <a:pt x="218872" y="87230"/>
                      <a:pt x="215793" y="92297"/>
                      <a:pt x="211554" y="96298"/>
                    </a:cubicBezTo>
                    <a:cubicBezTo>
                      <a:pt x="206337" y="101594"/>
                      <a:pt x="200501" y="106232"/>
                      <a:pt x="194162" y="110109"/>
                    </a:cubicBezTo>
                    <a:lnTo>
                      <a:pt x="218397" y="124206"/>
                    </a:lnTo>
                    <a:lnTo>
                      <a:pt x="205187" y="131826"/>
                    </a:lnTo>
                    <a:lnTo>
                      <a:pt x="180667" y="117729"/>
                    </a:lnTo>
                    <a:cubicBezTo>
                      <a:pt x="168987" y="123501"/>
                      <a:pt x="156765" y="128092"/>
                      <a:pt x="144172" y="131445"/>
                    </a:cubicBezTo>
                    <a:cubicBezTo>
                      <a:pt x="131010" y="135122"/>
                      <a:pt x="117562" y="137665"/>
                      <a:pt x="103971" y="139065"/>
                    </a:cubicBezTo>
                    <a:lnTo>
                      <a:pt x="91236" y="116014"/>
                    </a:lnTo>
                    <a:cubicBezTo>
                      <a:pt x="94800" y="115919"/>
                      <a:pt x="98355" y="115633"/>
                      <a:pt x="101881" y="115157"/>
                    </a:cubicBezTo>
                    <a:cubicBezTo>
                      <a:pt x="107288" y="114567"/>
                      <a:pt x="112648" y="113643"/>
                      <a:pt x="117942" y="112395"/>
                    </a:cubicBezTo>
                    <a:cubicBezTo>
                      <a:pt x="123834" y="111157"/>
                      <a:pt x="130012" y="109538"/>
                      <a:pt x="136950" y="107632"/>
                    </a:cubicBezTo>
                    <a:cubicBezTo>
                      <a:pt x="143460" y="105823"/>
                      <a:pt x="149818" y="103489"/>
                      <a:pt x="155957" y="100679"/>
                    </a:cubicBezTo>
                    <a:lnTo>
                      <a:pt x="117942" y="78676"/>
                    </a:lnTo>
                    <a:cubicBezTo>
                      <a:pt x="116326" y="79334"/>
                      <a:pt x="114673" y="79905"/>
                      <a:pt x="113000" y="80391"/>
                    </a:cubicBezTo>
                    <a:lnTo>
                      <a:pt x="107773" y="82010"/>
                    </a:lnTo>
                    <a:cubicBezTo>
                      <a:pt x="98269" y="85154"/>
                      <a:pt x="89431" y="87630"/>
                      <a:pt x="81448" y="89440"/>
                    </a:cubicBezTo>
                    <a:cubicBezTo>
                      <a:pt x="74111" y="91135"/>
                      <a:pt x="66631" y="92154"/>
                      <a:pt x="59114" y="92488"/>
                    </a:cubicBezTo>
                    <a:cubicBezTo>
                      <a:pt x="52470" y="92697"/>
                      <a:pt x="45827" y="92059"/>
                      <a:pt x="39346" y="90583"/>
                    </a:cubicBezTo>
                    <a:cubicBezTo>
                      <a:pt x="32883" y="89068"/>
                      <a:pt x="26696" y="86563"/>
                      <a:pt x="21003" y="83153"/>
                    </a:cubicBezTo>
                    <a:cubicBezTo>
                      <a:pt x="14702" y="79915"/>
                      <a:pt x="9238" y="75247"/>
                      <a:pt x="5037" y="69532"/>
                    </a:cubicBezTo>
                    <a:cubicBezTo>
                      <a:pt x="1977" y="65246"/>
                      <a:pt x="466" y="60036"/>
                      <a:pt x="760" y="54769"/>
                    </a:cubicBezTo>
                    <a:cubicBezTo>
                      <a:pt x="1331" y="49273"/>
                      <a:pt x="3507" y="44062"/>
                      <a:pt x="7033" y="39814"/>
                    </a:cubicBezTo>
                    <a:cubicBezTo>
                      <a:pt x="11471" y="34404"/>
                      <a:pt x="16698" y="29680"/>
                      <a:pt x="22524" y="25813"/>
                    </a:cubicBezTo>
                    <a:lnTo>
                      <a:pt x="0" y="12763"/>
                    </a:lnTo>
                    <a:lnTo>
                      <a:pt x="13210" y="5048"/>
                    </a:lnTo>
                    <a:lnTo>
                      <a:pt x="35544" y="18002"/>
                    </a:lnTo>
                    <a:cubicBezTo>
                      <a:pt x="45998" y="12782"/>
                      <a:pt x="56994" y="8725"/>
                      <a:pt x="68332" y="5905"/>
                    </a:cubicBezTo>
                    <a:cubicBezTo>
                      <a:pt x="79110" y="3143"/>
                      <a:pt x="90067" y="1171"/>
                      <a:pt x="101120" y="0"/>
                    </a:cubicBezTo>
                    <a:close/>
                    <a:moveTo>
                      <a:pt x="46759" y="62103"/>
                    </a:moveTo>
                    <a:cubicBezTo>
                      <a:pt x="51748" y="65037"/>
                      <a:pt x="57536" y="66304"/>
                      <a:pt x="63295" y="65722"/>
                    </a:cubicBezTo>
                    <a:cubicBezTo>
                      <a:pt x="71031" y="64818"/>
                      <a:pt x="78644" y="63094"/>
                      <a:pt x="86009" y="60579"/>
                    </a:cubicBezTo>
                    <a:lnTo>
                      <a:pt x="50275" y="39910"/>
                    </a:lnTo>
                    <a:cubicBezTo>
                      <a:pt x="37255" y="48482"/>
                      <a:pt x="35639" y="55912"/>
                      <a:pt x="46854" y="62103"/>
                    </a:cubicBezTo>
                    <a:close/>
                    <a:moveTo>
                      <a:pt x="172209" y="72580"/>
                    </a:moveTo>
                    <a:cubicBezTo>
                      <a:pt x="166706" y="69637"/>
                      <a:pt x="160414" y="68532"/>
                      <a:pt x="154246" y="69437"/>
                    </a:cubicBezTo>
                    <a:cubicBezTo>
                      <a:pt x="145807" y="70523"/>
                      <a:pt x="137472" y="72342"/>
                      <a:pt x="129347" y="74866"/>
                    </a:cubicBezTo>
                    <a:lnTo>
                      <a:pt x="164891" y="95440"/>
                    </a:lnTo>
                    <a:cubicBezTo>
                      <a:pt x="180097" y="86230"/>
                      <a:pt x="182568" y="78610"/>
                      <a:pt x="172304" y="72580"/>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0" name="Google Shape;4139;p38">
              <a:extLst>
                <a:ext uri="{FF2B5EF4-FFF2-40B4-BE49-F238E27FC236}">
                  <a16:creationId xmlns:a16="http://schemas.microsoft.com/office/drawing/2014/main" id="{9E23EBEA-28A1-4632-AD93-3DC2775016CA}"/>
                </a:ext>
              </a:extLst>
            </p:cNvPr>
            <p:cNvGrpSpPr/>
            <p:nvPr/>
          </p:nvGrpSpPr>
          <p:grpSpPr>
            <a:xfrm>
              <a:off x="3220919" y="3808894"/>
              <a:ext cx="664504" cy="467011"/>
              <a:chOff x="5002019" y="4625244"/>
              <a:chExt cx="664504" cy="467011"/>
            </a:xfrm>
          </p:grpSpPr>
          <p:sp>
            <p:nvSpPr>
              <p:cNvPr id="433" name="Google Shape;4140;p38">
                <a:extLst>
                  <a:ext uri="{FF2B5EF4-FFF2-40B4-BE49-F238E27FC236}">
                    <a16:creationId xmlns:a16="http://schemas.microsoft.com/office/drawing/2014/main" id="{75033FE6-7ED2-4E97-B8A7-E87782A83D5C}"/>
                  </a:ext>
                </a:extLst>
              </p:cNvPr>
              <p:cNvSpPr/>
              <p:nvPr/>
            </p:nvSpPr>
            <p:spPr>
              <a:xfrm>
                <a:off x="5002019" y="4707636"/>
                <a:ext cx="664504" cy="384619"/>
              </a:xfrm>
              <a:custGeom>
                <a:avLst/>
                <a:gdLst/>
                <a:ahLst/>
                <a:cxnLst/>
                <a:rect l="l" t="t" r="r" b="b"/>
                <a:pathLst>
                  <a:path w="664504" h="384619" extrusionOk="0">
                    <a:moveTo>
                      <a:pt x="664505" y="192310"/>
                    </a:moveTo>
                    <a:cubicBezTo>
                      <a:pt x="664505" y="298519"/>
                      <a:pt x="515750" y="384619"/>
                      <a:pt x="332252" y="384619"/>
                    </a:cubicBezTo>
                    <a:cubicBezTo>
                      <a:pt x="148754" y="384619"/>
                      <a:pt x="0" y="298519"/>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 name="Google Shape;4141;p38">
                <a:extLst>
                  <a:ext uri="{FF2B5EF4-FFF2-40B4-BE49-F238E27FC236}">
                    <a16:creationId xmlns:a16="http://schemas.microsoft.com/office/drawing/2014/main" id="{49EA3C65-DEE6-46FC-A6C4-4A0D10A97599}"/>
                  </a:ext>
                </a:extLst>
              </p:cNvPr>
              <p:cNvSpPr/>
              <p:nvPr/>
            </p:nvSpPr>
            <p:spPr>
              <a:xfrm>
                <a:off x="5002019" y="4815268"/>
                <a:ext cx="65671" cy="87629"/>
              </a:xfrm>
              <a:custGeom>
                <a:avLst/>
                <a:gdLst/>
                <a:ahLst/>
                <a:cxnLst/>
                <a:rect l="l" t="t" r="r" b="b"/>
                <a:pathLst>
                  <a:path w="65671" h="87629"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 name="Google Shape;4142;p38">
                <a:extLst>
                  <a:ext uri="{FF2B5EF4-FFF2-40B4-BE49-F238E27FC236}">
                    <a16:creationId xmlns:a16="http://schemas.microsoft.com/office/drawing/2014/main" id="{70ADBB9F-49CF-4364-BD53-6EC14DCF69BC}"/>
                  </a:ext>
                </a:extLst>
              </p:cNvPr>
              <p:cNvSpPr/>
              <p:nvPr/>
            </p:nvSpPr>
            <p:spPr>
              <a:xfrm>
                <a:off x="5616534" y="4817554"/>
                <a:ext cx="49989" cy="118109"/>
              </a:xfrm>
              <a:custGeom>
                <a:avLst/>
                <a:gdLst/>
                <a:ahLst/>
                <a:cxnLst/>
                <a:rect l="l" t="t" r="r" b="b"/>
                <a:pathLst>
                  <a:path w="49989" h="118109" extrusionOk="0">
                    <a:moveTo>
                      <a:pt x="49990" y="0"/>
                    </a:moveTo>
                    <a:lnTo>
                      <a:pt x="49990" y="82391"/>
                    </a:lnTo>
                    <a:lnTo>
                      <a:pt x="16442" y="118110"/>
                    </a:lnTo>
                    <a:lnTo>
                      <a:pt x="0" y="23813"/>
                    </a:lnTo>
                    <a:lnTo>
                      <a:pt x="49990"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 name="Google Shape;4143;p38">
                <a:extLst>
                  <a:ext uri="{FF2B5EF4-FFF2-40B4-BE49-F238E27FC236}">
                    <a16:creationId xmlns:a16="http://schemas.microsoft.com/office/drawing/2014/main" id="{5C8AF9D5-3977-4DC1-9181-56AC466DDFEA}"/>
                  </a:ext>
                </a:extLst>
              </p:cNvPr>
              <p:cNvSpPr/>
              <p:nvPr/>
            </p:nvSpPr>
            <p:spPr>
              <a:xfrm>
                <a:off x="5002019" y="4625244"/>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 name="Google Shape;4144;p38">
                <a:extLst>
                  <a:ext uri="{FF2B5EF4-FFF2-40B4-BE49-F238E27FC236}">
                    <a16:creationId xmlns:a16="http://schemas.microsoft.com/office/drawing/2014/main" id="{ADE3DCB5-DACA-4A06-841C-D86A572B772A}"/>
                  </a:ext>
                </a:extLst>
              </p:cNvPr>
              <p:cNvSpPr/>
              <p:nvPr/>
            </p:nvSpPr>
            <p:spPr>
              <a:xfrm>
                <a:off x="5096424" y="4677655"/>
                <a:ext cx="475693" cy="275248"/>
              </a:xfrm>
              <a:custGeom>
                <a:avLst/>
                <a:gdLst/>
                <a:ahLst/>
                <a:cxnLst/>
                <a:rect l="l" t="t" r="r" b="b"/>
                <a:pathLst>
                  <a:path w="475693" h="275248" extrusionOk="0">
                    <a:moveTo>
                      <a:pt x="475252" y="145899"/>
                    </a:moveTo>
                    <a:cubicBezTo>
                      <a:pt x="471925" y="178284"/>
                      <a:pt x="448926" y="210193"/>
                      <a:pt x="406064" y="234958"/>
                    </a:cubicBezTo>
                    <a:cubicBezTo>
                      <a:pt x="313117" y="288679"/>
                      <a:pt x="162577" y="288679"/>
                      <a:pt x="69630" y="234958"/>
                    </a:cubicBezTo>
                    <a:cubicBezTo>
                      <a:pt x="26768" y="210193"/>
                      <a:pt x="3769" y="178284"/>
                      <a:pt x="443" y="145899"/>
                    </a:cubicBezTo>
                    <a:cubicBezTo>
                      <a:pt x="-3549" y="107799"/>
                      <a:pt x="19450" y="69223"/>
                      <a:pt x="69630" y="40362"/>
                    </a:cubicBezTo>
                    <a:cubicBezTo>
                      <a:pt x="162577" y="-13454"/>
                      <a:pt x="313117" y="-13454"/>
                      <a:pt x="406064" y="40362"/>
                    </a:cubicBezTo>
                    <a:cubicBezTo>
                      <a:pt x="456149" y="69223"/>
                      <a:pt x="479243" y="107990"/>
                      <a:pt x="475252"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 name="Google Shape;4145;p38">
                <a:extLst>
                  <a:ext uri="{FF2B5EF4-FFF2-40B4-BE49-F238E27FC236}">
                    <a16:creationId xmlns:a16="http://schemas.microsoft.com/office/drawing/2014/main" id="{B5972F63-EB64-4273-8165-C3B1FEAC5E60}"/>
                  </a:ext>
                </a:extLst>
              </p:cNvPr>
              <p:cNvSpPr/>
              <p:nvPr/>
            </p:nvSpPr>
            <p:spPr>
              <a:xfrm>
                <a:off x="5096866" y="4694134"/>
                <a:ext cx="474809" cy="258770"/>
              </a:xfrm>
              <a:custGeom>
                <a:avLst/>
                <a:gdLst/>
                <a:ahLst/>
                <a:cxnLst/>
                <a:rect l="l" t="t" r="r" b="b"/>
                <a:pathLst>
                  <a:path w="474809" h="258770" extrusionOk="0">
                    <a:moveTo>
                      <a:pt x="474809" y="129421"/>
                    </a:moveTo>
                    <a:cubicBezTo>
                      <a:pt x="471483" y="161806"/>
                      <a:pt x="448484" y="193715"/>
                      <a:pt x="405622" y="218480"/>
                    </a:cubicBezTo>
                    <a:cubicBezTo>
                      <a:pt x="312675" y="272201"/>
                      <a:pt x="162135" y="272201"/>
                      <a:pt x="69188" y="218480"/>
                    </a:cubicBezTo>
                    <a:cubicBezTo>
                      <a:pt x="26325" y="193715"/>
                      <a:pt x="3326" y="161806"/>
                      <a:pt x="0" y="129421"/>
                    </a:cubicBezTo>
                    <a:cubicBezTo>
                      <a:pt x="3326" y="97036"/>
                      <a:pt x="26325" y="65127"/>
                      <a:pt x="69188" y="40362"/>
                    </a:cubicBezTo>
                    <a:cubicBezTo>
                      <a:pt x="162135" y="-13454"/>
                      <a:pt x="312675" y="-13454"/>
                      <a:pt x="405622" y="40362"/>
                    </a:cubicBezTo>
                    <a:cubicBezTo>
                      <a:pt x="448484" y="65127"/>
                      <a:pt x="471673" y="96941"/>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 name="Google Shape;4146;p38">
                <a:extLst>
                  <a:ext uri="{FF2B5EF4-FFF2-40B4-BE49-F238E27FC236}">
                    <a16:creationId xmlns:a16="http://schemas.microsoft.com/office/drawing/2014/main" id="{CD852226-E6DD-4A12-A7D2-42E83E4AF4A0}"/>
                  </a:ext>
                </a:extLst>
              </p:cNvPr>
              <p:cNvSpPr/>
              <p:nvPr/>
            </p:nvSpPr>
            <p:spPr>
              <a:xfrm>
                <a:off x="5218990" y="4756403"/>
                <a:ext cx="221102" cy="139065"/>
              </a:xfrm>
              <a:custGeom>
                <a:avLst/>
                <a:gdLst/>
                <a:ahLst/>
                <a:cxnLst/>
                <a:rect l="l" t="t" r="r" b="b"/>
                <a:pathLst>
                  <a:path w="221102" h="139065" extrusionOk="0">
                    <a:moveTo>
                      <a:pt x="111955" y="22098"/>
                    </a:moveTo>
                    <a:cubicBezTo>
                      <a:pt x="109027" y="22060"/>
                      <a:pt x="106100" y="22279"/>
                      <a:pt x="103211" y="22765"/>
                    </a:cubicBezTo>
                    <a:cubicBezTo>
                      <a:pt x="99315" y="23336"/>
                      <a:pt x="94943" y="24099"/>
                      <a:pt x="90096" y="25146"/>
                    </a:cubicBezTo>
                    <a:cubicBezTo>
                      <a:pt x="85249" y="26194"/>
                      <a:pt x="80592" y="27527"/>
                      <a:pt x="74985" y="29051"/>
                    </a:cubicBezTo>
                    <a:cubicBezTo>
                      <a:pt x="69881" y="30585"/>
                      <a:pt x="64892" y="32490"/>
                      <a:pt x="60064" y="34766"/>
                    </a:cubicBezTo>
                    <a:lnTo>
                      <a:pt x="98079" y="56864"/>
                    </a:lnTo>
                    <a:lnTo>
                      <a:pt x="104922" y="54388"/>
                    </a:lnTo>
                    <a:cubicBezTo>
                      <a:pt x="114426" y="51149"/>
                      <a:pt x="123929" y="48483"/>
                      <a:pt x="132388" y="46196"/>
                    </a:cubicBezTo>
                    <a:cubicBezTo>
                      <a:pt x="140504" y="44015"/>
                      <a:pt x="148810" y="42644"/>
                      <a:pt x="157193" y="42101"/>
                    </a:cubicBezTo>
                    <a:cubicBezTo>
                      <a:pt x="164796" y="41596"/>
                      <a:pt x="172437" y="42101"/>
                      <a:pt x="179907" y="43625"/>
                    </a:cubicBezTo>
                    <a:cubicBezTo>
                      <a:pt x="187567" y="45253"/>
                      <a:pt x="194923" y="48120"/>
                      <a:pt x="201670" y="52102"/>
                    </a:cubicBezTo>
                    <a:cubicBezTo>
                      <a:pt x="208294" y="55445"/>
                      <a:pt x="213949" y="60427"/>
                      <a:pt x="218112" y="66580"/>
                    </a:cubicBezTo>
                    <a:cubicBezTo>
                      <a:pt x="220887" y="71038"/>
                      <a:pt x="221780" y="76419"/>
                      <a:pt x="220583" y="81534"/>
                    </a:cubicBezTo>
                    <a:cubicBezTo>
                      <a:pt x="218958" y="87154"/>
                      <a:pt x="215869" y="92250"/>
                      <a:pt x="211649" y="96298"/>
                    </a:cubicBezTo>
                    <a:cubicBezTo>
                      <a:pt x="206403" y="101594"/>
                      <a:pt x="200530" y="106232"/>
                      <a:pt x="194162" y="110109"/>
                    </a:cubicBezTo>
                    <a:lnTo>
                      <a:pt x="218492" y="124206"/>
                    </a:lnTo>
                    <a:lnTo>
                      <a:pt x="205187" y="131826"/>
                    </a:lnTo>
                    <a:lnTo>
                      <a:pt x="180667" y="117729"/>
                    </a:lnTo>
                    <a:cubicBezTo>
                      <a:pt x="169015" y="123482"/>
                      <a:pt x="156822" y="128083"/>
                      <a:pt x="144267" y="131445"/>
                    </a:cubicBezTo>
                    <a:cubicBezTo>
                      <a:pt x="131105" y="135103"/>
                      <a:pt x="117657" y="137646"/>
                      <a:pt x="104066" y="139065"/>
                    </a:cubicBezTo>
                    <a:lnTo>
                      <a:pt x="91236" y="116015"/>
                    </a:lnTo>
                    <a:cubicBezTo>
                      <a:pt x="94829" y="115919"/>
                      <a:pt x="98412" y="115634"/>
                      <a:pt x="101976" y="115158"/>
                    </a:cubicBezTo>
                    <a:cubicBezTo>
                      <a:pt x="107345" y="114557"/>
                      <a:pt x="112677" y="113633"/>
                      <a:pt x="117942" y="112395"/>
                    </a:cubicBezTo>
                    <a:cubicBezTo>
                      <a:pt x="123834" y="111157"/>
                      <a:pt x="130107" y="109538"/>
                      <a:pt x="136950" y="107633"/>
                    </a:cubicBezTo>
                    <a:cubicBezTo>
                      <a:pt x="143460" y="105823"/>
                      <a:pt x="149818" y="103499"/>
                      <a:pt x="155957" y="100679"/>
                    </a:cubicBezTo>
                    <a:lnTo>
                      <a:pt x="117942" y="78677"/>
                    </a:lnTo>
                    <a:cubicBezTo>
                      <a:pt x="116326" y="79343"/>
                      <a:pt x="114682" y="79924"/>
                      <a:pt x="113000" y="80391"/>
                    </a:cubicBezTo>
                    <a:lnTo>
                      <a:pt x="107773" y="82010"/>
                    </a:lnTo>
                    <a:cubicBezTo>
                      <a:pt x="98269" y="85182"/>
                      <a:pt x="89526" y="87659"/>
                      <a:pt x="81543" y="89440"/>
                    </a:cubicBezTo>
                    <a:cubicBezTo>
                      <a:pt x="74177" y="91135"/>
                      <a:pt x="66669" y="92155"/>
                      <a:pt x="59114" y="92488"/>
                    </a:cubicBezTo>
                    <a:cubicBezTo>
                      <a:pt x="52470" y="92698"/>
                      <a:pt x="45827" y="92059"/>
                      <a:pt x="39346" y="90583"/>
                    </a:cubicBezTo>
                    <a:cubicBezTo>
                      <a:pt x="32893" y="89040"/>
                      <a:pt x="26715" y="86535"/>
                      <a:pt x="21003" y="83153"/>
                    </a:cubicBezTo>
                    <a:cubicBezTo>
                      <a:pt x="14740" y="79886"/>
                      <a:pt x="9314" y="75229"/>
                      <a:pt x="5132" y="69533"/>
                    </a:cubicBezTo>
                    <a:cubicBezTo>
                      <a:pt x="2072" y="65246"/>
                      <a:pt x="561" y="60036"/>
                      <a:pt x="855" y="54769"/>
                    </a:cubicBezTo>
                    <a:cubicBezTo>
                      <a:pt x="1340" y="49254"/>
                      <a:pt x="3535" y="44025"/>
                      <a:pt x="7128" y="39815"/>
                    </a:cubicBezTo>
                    <a:cubicBezTo>
                      <a:pt x="11509" y="34376"/>
                      <a:pt x="16698" y="29651"/>
                      <a:pt x="22524" y="25813"/>
                    </a:cubicBezTo>
                    <a:lnTo>
                      <a:pt x="0" y="12764"/>
                    </a:lnTo>
                    <a:lnTo>
                      <a:pt x="13305" y="5049"/>
                    </a:lnTo>
                    <a:lnTo>
                      <a:pt x="35544" y="18002"/>
                    </a:lnTo>
                    <a:cubicBezTo>
                      <a:pt x="46027" y="12783"/>
                      <a:pt x="57061" y="8725"/>
                      <a:pt x="68427" y="5906"/>
                    </a:cubicBezTo>
                    <a:cubicBezTo>
                      <a:pt x="79205" y="3143"/>
                      <a:pt x="90162" y="1172"/>
                      <a:pt x="101215" y="0"/>
                    </a:cubicBezTo>
                    <a:close/>
                    <a:moveTo>
                      <a:pt x="47044" y="62199"/>
                    </a:moveTo>
                    <a:cubicBezTo>
                      <a:pt x="52043" y="65113"/>
                      <a:pt x="57830" y="66380"/>
                      <a:pt x="63580" y="65818"/>
                    </a:cubicBezTo>
                    <a:cubicBezTo>
                      <a:pt x="71345" y="64922"/>
                      <a:pt x="78995" y="63198"/>
                      <a:pt x="86389" y="60674"/>
                    </a:cubicBezTo>
                    <a:lnTo>
                      <a:pt x="50560" y="40005"/>
                    </a:lnTo>
                    <a:cubicBezTo>
                      <a:pt x="37321" y="48578"/>
                      <a:pt x="36086" y="55979"/>
                      <a:pt x="46854" y="62199"/>
                    </a:cubicBezTo>
                    <a:close/>
                    <a:moveTo>
                      <a:pt x="172494" y="72676"/>
                    </a:moveTo>
                    <a:cubicBezTo>
                      <a:pt x="167029" y="69742"/>
                      <a:pt x="160766" y="68637"/>
                      <a:pt x="154627" y="69533"/>
                    </a:cubicBezTo>
                    <a:cubicBezTo>
                      <a:pt x="146159" y="70618"/>
                      <a:pt x="137795" y="72438"/>
                      <a:pt x="129632" y="74962"/>
                    </a:cubicBezTo>
                    <a:lnTo>
                      <a:pt x="165176" y="95536"/>
                    </a:lnTo>
                    <a:cubicBezTo>
                      <a:pt x="180192" y="86297"/>
                      <a:pt x="182568" y="78677"/>
                      <a:pt x="172304" y="7277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 name="Google Shape;4147;p38">
                <a:extLst>
                  <a:ext uri="{FF2B5EF4-FFF2-40B4-BE49-F238E27FC236}">
                    <a16:creationId xmlns:a16="http://schemas.microsoft.com/office/drawing/2014/main" id="{6EE05FF1-89B1-4643-8382-E34CA57DE9F6}"/>
                  </a:ext>
                </a:extLst>
              </p:cNvPr>
              <p:cNvSpPr/>
              <p:nvPr/>
            </p:nvSpPr>
            <p:spPr>
              <a:xfrm>
                <a:off x="5310227" y="4859464"/>
                <a:ext cx="14635" cy="19050"/>
              </a:xfrm>
              <a:custGeom>
                <a:avLst/>
                <a:gdLst/>
                <a:ahLst/>
                <a:cxnLst/>
                <a:rect l="l" t="t" r="r" b="b"/>
                <a:pathLst>
                  <a:path w="14635" h="19050" extrusionOk="0">
                    <a:moveTo>
                      <a:pt x="0" y="12954"/>
                    </a:moveTo>
                    <a:cubicBezTo>
                      <a:pt x="0" y="12002"/>
                      <a:pt x="0" y="0"/>
                      <a:pt x="0" y="0"/>
                    </a:cubicBezTo>
                    <a:lnTo>
                      <a:pt x="14636" y="9525"/>
                    </a:lnTo>
                    <a:lnTo>
                      <a:pt x="8268"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 name="Google Shape;4148;p38">
                <a:extLst>
                  <a:ext uri="{FF2B5EF4-FFF2-40B4-BE49-F238E27FC236}">
                    <a16:creationId xmlns:a16="http://schemas.microsoft.com/office/drawing/2014/main" id="{3A2942BF-AAB8-4287-8E12-EE8D078C9DDB}"/>
                  </a:ext>
                </a:extLst>
              </p:cNvPr>
              <p:cNvSpPr/>
              <p:nvPr/>
            </p:nvSpPr>
            <p:spPr>
              <a:xfrm>
                <a:off x="5405835" y="4867656"/>
                <a:ext cx="31647" cy="14858"/>
              </a:xfrm>
              <a:custGeom>
                <a:avLst/>
                <a:gdLst/>
                <a:ahLst/>
                <a:cxnLst/>
                <a:rect l="l" t="t" r="r" b="b"/>
                <a:pathLst>
                  <a:path w="31647" h="14858" extrusionOk="0">
                    <a:moveTo>
                      <a:pt x="31648" y="12954"/>
                    </a:moveTo>
                    <a:lnTo>
                      <a:pt x="31648" y="0"/>
                    </a:lnTo>
                    <a:lnTo>
                      <a:pt x="0" y="2476"/>
                    </a:lnTo>
                    <a:lnTo>
                      <a:pt x="18152" y="14859"/>
                    </a:lnTo>
                    <a:lnTo>
                      <a:pt x="31648"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2" name="Google Shape;4149;p38">
                <a:extLst>
                  <a:ext uri="{FF2B5EF4-FFF2-40B4-BE49-F238E27FC236}">
                    <a16:creationId xmlns:a16="http://schemas.microsoft.com/office/drawing/2014/main" id="{E34A99F8-5B49-4E15-90D9-B4ADCD02911E}"/>
                  </a:ext>
                </a:extLst>
              </p:cNvPr>
              <p:cNvSpPr/>
              <p:nvPr/>
            </p:nvSpPr>
            <p:spPr>
              <a:xfrm>
                <a:off x="5416479" y="4820126"/>
                <a:ext cx="23664" cy="13049"/>
              </a:xfrm>
              <a:custGeom>
                <a:avLst/>
                <a:gdLst/>
                <a:ahLst/>
                <a:cxnLst/>
                <a:rect l="l" t="t" r="r" b="b"/>
                <a:pathLst>
                  <a:path w="23664" h="13049" extrusionOk="0">
                    <a:moveTo>
                      <a:pt x="23664" y="13049"/>
                    </a:moveTo>
                    <a:lnTo>
                      <a:pt x="23664" y="0"/>
                    </a:lnTo>
                    <a:lnTo>
                      <a:pt x="0" y="8573"/>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3" name="Google Shape;4150;p38">
                <a:extLst>
                  <a:ext uri="{FF2B5EF4-FFF2-40B4-BE49-F238E27FC236}">
                    <a16:creationId xmlns:a16="http://schemas.microsoft.com/office/drawing/2014/main" id="{DE75A7F4-8DD1-47BA-9EF7-7D1961AEFC07}"/>
                  </a:ext>
                </a:extLst>
              </p:cNvPr>
              <p:cNvSpPr/>
              <p:nvPr/>
            </p:nvSpPr>
            <p:spPr>
              <a:xfrm>
                <a:off x="5342159" y="4824983"/>
                <a:ext cx="35544" cy="24669"/>
              </a:xfrm>
              <a:custGeom>
                <a:avLst/>
                <a:gdLst/>
                <a:ahLst/>
                <a:cxnLst/>
                <a:rect l="l" t="t" r="r" b="b"/>
                <a:pathLst>
                  <a:path w="35544" h="24669" extrusionOk="0">
                    <a:moveTo>
                      <a:pt x="0" y="7525"/>
                    </a:moveTo>
                    <a:lnTo>
                      <a:pt x="7793" y="0"/>
                    </a:lnTo>
                    <a:lnTo>
                      <a:pt x="35544" y="19050"/>
                    </a:lnTo>
                    <a:lnTo>
                      <a:pt x="33834" y="24670"/>
                    </a:lnTo>
                    <a:cubicBezTo>
                      <a:pt x="33834" y="24670"/>
                      <a:pt x="13115" y="15907"/>
                      <a:pt x="12450" y="15145"/>
                    </a:cubicBezTo>
                    <a:cubicBezTo>
                      <a:pt x="11785" y="14383"/>
                      <a:pt x="0" y="7525"/>
                      <a:pt x="0" y="752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 name="Google Shape;4151;p38">
                <a:extLst>
                  <a:ext uri="{FF2B5EF4-FFF2-40B4-BE49-F238E27FC236}">
                    <a16:creationId xmlns:a16="http://schemas.microsoft.com/office/drawing/2014/main" id="{C5BFFF52-96DA-48EE-8D40-4EA2E11FAEB8}"/>
                  </a:ext>
                </a:extLst>
              </p:cNvPr>
              <p:cNvSpPr/>
              <p:nvPr/>
            </p:nvSpPr>
            <p:spPr>
              <a:xfrm>
                <a:off x="5269455" y="4783550"/>
                <a:ext cx="44382" cy="29241"/>
              </a:xfrm>
              <a:custGeom>
                <a:avLst/>
                <a:gdLst/>
                <a:ahLst/>
                <a:cxnLst/>
                <a:rect l="l" t="t" r="r" b="b"/>
                <a:pathLst>
                  <a:path w="44382" h="29241" extrusionOk="0">
                    <a:moveTo>
                      <a:pt x="0" y="8287"/>
                    </a:moveTo>
                    <a:lnTo>
                      <a:pt x="36875" y="29242"/>
                    </a:lnTo>
                    <a:lnTo>
                      <a:pt x="44383" y="23717"/>
                    </a:lnTo>
                    <a:lnTo>
                      <a:pt x="39441" y="17907"/>
                    </a:lnTo>
                    <a:cubicBezTo>
                      <a:pt x="36143" y="14135"/>
                      <a:pt x="32256" y="10925"/>
                      <a:pt x="27941" y="8382"/>
                    </a:cubicBezTo>
                    <a:cubicBezTo>
                      <a:pt x="25185" y="7906"/>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 name="Google Shape;4152;p38">
                <a:extLst>
                  <a:ext uri="{FF2B5EF4-FFF2-40B4-BE49-F238E27FC236}">
                    <a16:creationId xmlns:a16="http://schemas.microsoft.com/office/drawing/2014/main" id="{3DB2C5B6-481B-43A5-A10B-F3568222F793}"/>
                  </a:ext>
                </a:extLst>
              </p:cNvPr>
              <p:cNvSpPr/>
              <p:nvPr/>
            </p:nvSpPr>
            <p:spPr>
              <a:xfrm>
                <a:off x="5310227" y="4760118"/>
                <a:ext cx="20528" cy="18383"/>
              </a:xfrm>
              <a:custGeom>
                <a:avLst/>
                <a:gdLst/>
                <a:ahLst/>
                <a:cxnLst/>
                <a:rect l="l" t="t" r="r" b="b"/>
                <a:pathLst>
                  <a:path w="20528" h="18383" extrusionOk="0">
                    <a:moveTo>
                      <a:pt x="20528" y="18383"/>
                    </a:moveTo>
                    <a:lnTo>
                      <a:pt x="20528" y="5429"/>
                    </a:lnTo>
                    <a:lnTo>
                      <a:pt x="3611" y="0"/>
                    </a:lnTo>
                    <a:lnTo>
                      <a:pt x="0" y="10096"/>
                    </a:lnTo>
                    <a:lnTo>
                      <a:pt x="855" y="14764"/>
                    </a:lnTo>
                    <a:lnTo>
                      <a:pt x="20528" y="18383"/>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 name="Google Shape;4153;p38">
                <a:extLst>
                  <a:ext uri="{FF2B5EF4-FFF2-40B4-BE49-F238E27FC236}">
                    <a16:creationId xmlns:a16="http://schemas.microsoft.com/office/drawing/2014/main" id="{C107E682-FC01-40C3-9CAB-62BCB71F2FAD}"/>
                  </a:ext>
                </a:extLst>
              </p:cNvPr>
              <p:cNvSpPr/>
              <p:nvPr/>
            </p:nvSpPr>
            <p:spPr>
              <a:xfrm>
                <a:off x="5218325" y="4756213"/>
                <a:ext cx="19672" cy="14668"/>
              </a:xfrm>
              <a:custGeom>
                <a:avLst/>
                <a:gdLst/>
                <a:ahLst/>
                <a:cxnLst/>
                <a:rect l="l" t="t" r="r" b="b"/>
                <a:pathLst>
                  <a:path w="19672" h="14668" extrusionOk="0">
                    <a:moveTo>
                      <a:pt x="0" y="12954"/>
                    </a:moveTo>
                    <a:lnTo>
                      <a:pt x="0" y="0"/>
                    </a:lnTo>
                    <a:lnTo>
                      <a:pt x="19673" y="2096"/>
                    </a:lnTo>
                    <a:lnTo>
                      <a:pt x="13305" y="14669"/>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 name="Google Shape;4154;p38">
                <a:extLst>
                  <a:ext uri="{FF2B5EF4-FFF2-40B4-BE49-F238E27FC236}">
                    <a16:creationId xmlns:a16="http://schemas.microsoft.com/office/drawing/2014/main" id="{B31D279A-C2DE-4283-AD8B-00D1CFDC9B47}"/>
                  </a:ext>
                </a:extLst>
              </p:cNvPr>
              <p:cNvSpPr/>
              <p:nvPr/>
            </p:nvSpPr>
            <p:spPr>
              <a:xfrm>
                <a:off x="5219085" y="4799552"/>
                <a:ext cx="22524" cy="22764"/>
              </a:xfrm>
              <a:custGeom>
                <a:avLst/>
                <a:gdLst/>
                <a:ahLst/>
                <a:cxnLst/>
                <a:rect l="l" t="t" r="r" b="b"/>
                <a:pathLst>
                  <a:path w="22524" h="22764" extrusionOk="0">
                    <a:moveTo>
                      <a:pt x="0" y="13430"/>
                    </a:moveTo>
                    <a:lnTo>
                      <a:pt x="0" y="0"/>
                    </a:lnTo>
                    <a:lnTo>
                      <a:pt x="22524" y="0"/>
                    </a:lnTo>
                    <a:lnTo>
                      <a:pt x="17012" y="12001"/>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 name="Google Shape;4155;p38">
                <a:extLst>
                  <a:ext uri="{FF2B5EF4-FFF2-40B4-BE49-F238E27FC236}">
                    <a16:creationId xmlns:a16="http://schemas.microsoft.com/office/drawing/2014/main" id="{9812BECE-9755-4EA7-B8C5-A1CB8CF2C306}"/>
                  </a:ext>
                </a:extLst>
              </p:cNvPr>
              <p:cNvSpPr/>
              <p:nvPr/>
            </p:nvSpPr>
            <p:spPr>
              <a:xfrm>
                <a:off x="5218990" y="4743450"/>
                <a:ext cx="221102" cy="139065"/>
              </a:xfrm>
              <a:custGeom>
                <a:avLst/>
                <a:gdLst/>
                <a:ahLst/>
                <a:cxnLst/>
                <a:rect l="l" t="t" r="r" b="b"/>
                <a:pathLst>
                  <a:path w="221102" h="139065" extrusionOk="0">
                    <a:moveTo>
                      <a:pt x="111955" y="22098"/>
                    </a:moveTo>
                    <a:cubicBezTo>
                      <a:pt x="109027" y="22098"/>
                      <a:pt x="106100" y="22355"/>
                      <a:pt x="103211" y="22860"/>
                    </a:cubicBezTo>
                    <a:cubicBezTo>
                      <a:pt x="99315" y="23431"/>
                      <a:pt x="94943" y="24194"/>
                      <a:pt x="90096" y="25241"/>
                    </a:cubicBezTo>
                    <a:cubicBezTo>
                      <a:pt x="85249" y="26289"/>
                      <a:pt x="80592" y="27527"/>
                      <a:pt x="74985" y="29051"/>
                    </a:cubicBezTo>
                    <a:cubicBezTo>
                      <a:pt x="69891" y="30623"/>
                      <a:pt x="64911" y="32537"/>
                      <a:pt x="60064" y="34766"/>
                    </a:cubicBezTo>
                    <a:lnTo>
                      <a:pt x="98079" y="56864"/>
                    </a:lnTo>
                    <a:lnTo>
                      <a:pt x="104922" y="54483"/>
                    </a:lnTo>
                    <a:cubicBezTo>
                      <a:pt x="114426" y="51245"/>
                      <a:pt x="123929" y="48482"/>
                      <a:pt x="132388" y="46196"/>
                    </a:cubicBezTo>
                    <a:cubicBezTo>
                      <a:pt x="140514" y="44063"/>
                      <a:pt x="148820" y="42691"/>
                      <a:pt x="157193" y="42101"/>
                    </a:cubicBezTo>
                    <a:cubicBezTo>
                      <a:pt x="164796" y="41643"/>
                      <a:pt x="172427" y="42148"/>
                      <a:pt x="179907" y="43624"/>
                    </a:cubicBezTo>
                    <a:cubicBezTo>
                      <a:pt x="187576" y="45291"/>
                      <a:pt x="194923" y="48187"/>
                      <a:pt x="201670" y="52197"/>
                    </a:cubicBezTo>
                    <a:cubicBezTo>
                      <a:pt x="208294" y="55540"/>
                      <a:pt x="213949" y="60522"/>
                      <a:pt x="218112" y="66675"/>
                    </a:cubicBezTo>
                    <a:cubicBezTo>
                      <a:pt x="220887" y="71133"/>
                      <a:pt x="221780" y="76514"/>
                      <a:pt x="220583" y="81629"/>
                    </a:cubicBezTo>
                    <a:cubicBezTo>
                      <a:pt x="218929" y="87249"/>
                      <a:pt x="215859" y="92335"/>
                      <a:pt x="211649" y="96393"/>
                    </a:cubicBezTo>
                    <a:cubicBezTo>
                      <a:pt x="206375" y="101660"/>
                      <a:pt x="200511" y="106299"/>
                      <a:pt x="194162" y="110204"/>
                    </a:cubicBezTo>
                    <a:lnTo>
                      <a:pt x="218492" y="124206"/>
                    </a:lnTo>
                    <a:lnTo>
                      <a:pt x="205187" y="131921"/>
                    </a:lnTo>
                    <a:lnTo>
                      <a:pt x="180667" y="117729"/>
                    </a:lnTo>
                    <a:cubicBezTo>
                      <a:pt x="168996" y="123473"/>
                      <a:pt x="156812" y="128102"/>
                      <a:pt x="144267" y="131540"/>
                    </a:cubicBezTo>
                    <a:cubicBezTo>
                      <a:pt x="131095" y="135169"/>
                      <a:pt x="117657" y="137684"/>
                      <a:pt x="104066" y="139065"/>
                    </a:cubicBezTo>
                    <a:lnTo>
                      <a:pt x="91236" y="116014"/>
                    </a:lnTo>
                    <a:cubicBezTo>
                      <a:pt x="94829" y="116014"/>
                      <a:pt x="98421" y="115757"/>
                      <a:pt x="101976" y="115253"/>
                    </a:cubicBezTo>
                    <a:cubicBezTo>
                      <a:pt x="106727" y="114681"/>
                      <a:pt x="112050" y="113729"/>
                      <a:pt x="117942" y="112490"/>
                    </a:cubicBezTo>
                    <a:cubicBezTo>
                      <a:pt x="123834" y="111252"/>
                      <a:pt x="130107" y="109633"/>
                      <a:pt x="136950" y="107728"/>
                    </a:cubicBezTo>
                    <a:cubicBezTo>
                      <a:pt x="143450" y="105842"/>
                      <a:pt x="149799" y="103489"/>
                      <a:pt x="155957" y="100679"/>
                    </a:cubicBezTo>
                    <a:lnTo>
                      <a:pt x="117942" y="78772"/>
                    </a:lnTo>
                    <a:lnTo>
                      <a:pt x="113000" y="80486"/>
                    </a:lnTo>
                    <a:lnTo>
                      <a:pt x="107773" y="82105"/>
                    </a:lnTo>
                    <a:cubicBezTo>
                      <a:pt x="99163" y="85011"/>
                      <a:pt x="90410" y="87459"/>
                      <a:pt x="81543" y="89440"/>
                    </a:cubicBezTo>
                    <a:cubicBezTo>
                      <a:pt x="74187" y="91183"/>
                      <a:pt x="66669" y="92202"/>
                      <a:pt x="59114" y="92488"/>
                    </a:cubicBezTo>
                    <a:cubicBezTo>
                      <a:pt x="52470" y="92726"/>
                      <a:pt x="45827" y="92126"/>
                      <a:pt x="39346" y="90678"/>
                    </a:cubicBezTo>
                    <a:cubicBezTo>
                      <a:pt x="32921" y="89049"/>
                      <a:pt x="26753" y="86544"/>
                      <a:pt x="21003" y="83248"/>
                    </a:cubicBezTo>
                    <a:cubicBezTo>
                      <a:pt x="14759" y="79915"/>
                      <a:pt x="9342" y="75229"/>
                      <a:pt x="5132" y="69532"/>
                    </a:cubicBezTo>
                    <a:cubicBezTo>
                      <a:pt x="2053" y="65246"/>
                      <a:pt x="542" y="60036"/>
                      <a:pt x="855" y="54769"/>
                    </a:cubicBezTo>
                    <a:cubicBezTo>
                      <a:pt x="1359" y="49282"/>
                      <a:pt x="3554" y="44091"/>
                      <a:pt x="7128" y="39910"/>
                    </a:cubicBezTo>
                    <a:cubicBezTo>
                      <a:pt x="11500" y="34442"/>
                      <a:pt x="16698" y="29689"/>
                      <a:pt x="22524" y="25813"/>
                    </a:cubicBezTo>
                    <a:lnTo>
                      <a:pt x="0" y="12763"/>
                    </a:lnTo>
                    <a:lnTo>
                      <a:pt x="13305" y="5144"/>
                    </a:lnTo>
                    <a:lnTo>
                      <a:pt x="35544" y="18002"/>
                    </a:lnTo>
                    <a:cubicBezTo>
                      <a:pt x="46055" y="12849"/>
                      <a:pt x="57070" y="8830"/>
                      <a:pt x="68427" y="6001"/>
                    </a:cubicBezTo>
                    <a:cubicBezTo>
                      <a:pt x="79205" y="3258"/>
                      <a:pt x="90162" y="1248"/>
                      <a:pt x="101215" y="0"/>
                    </a:cubicBezTo>
                    <a:close/>
                    <a:moveTo>
                      <a:pt x="47044" y="62294"/>
                    </a:moveTo>
                    <a:cubicBezTo>
                      <a:pt x="52052" y="65179"/>
                      <a:pt x="57840" y="66408"/>
                      <a:pt x="63580" y="65818"/>
                    </a:cubicBezTo>
                    <a:cubicBezTo>
                      <a:pt x="71345" y="64961"/>
                      <a:pt x="78986" y="63275"/>
                      <a:pt x="86389" y="60770"/>
                    </a:cubicBezTo>
                    <a:lnTo>
                      <a:pt x="50560" y="40005"/>
                    </a:lnTo>
                    <a:cubicBezTo>
                      <a:pt x="37255" y="48673"/>
                      <a:pt x="35924" y="56007"/>
                      <a:pt x="46854" y="62294"/>
                    </a:cubicBezTo>
                    <a:close/>
                    <a:moveTo>
                      <a:pt x="172494" y="72771"/>
                    </a:moveTo>
                    <a:cubicBezTo>
                      <a:pt x="167048" y="69771"/>
                      <a:pt x="160775" y="68628"/>
                      <a:pt x="154627" y="69532"/>
                    </a:cubicBezTo>
                    <a:cubicBezTo>
                      <a:pt x="146149" y="70609"/>
                      <a:pt x="137776" y="72457"/>
                      <a:pt x="129632" y="75057"/>
                    </a:cubicBezTo>
                    <a:lnTo>
                      <a:pt x="165176" y="95631"/>
                    </a:lnTo>
                    <a:cubicBezTo>
                      <a:pt x="180192" y="86296"/>
                      <a:pt x="182568" y="78677"/>
                      <a:pt x="172304" y="7277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1" name="Google Shape;4156;p38">
              <a:extLst>
                <a:ext uri="{FF2B5EF4-FFF2-40B4-BE49-F238E27FC236}">
                  <a16:creationId xmlns:a16="http://schemas.microsoft.com/office/drawing/2014/main" id="{5C29A4B6-4F82-42AF-B244-A21D05D2B633}"/>
                </a:ext>
              </a:extLst>
            </p:cNvPr>
            <p:cNvGrpSpPr/>
            <p:nvPr/>
          </p:nvGrpSpPr>
          <p:grpSpPr>
            <a:xfrm>
              <a:off x="3200486" y="3710215"/>
              <a:ext cx="664598" cy="467011"/>
              <a:chOff x="4981586" y="4526565"/>
              <a:chExt cx="664598" cy="467011"/>
            </a:xfrm>
          </p:grpSpPr>
          <p:sp>
            <p:nvSpPr>
              <p:cNvPr id="417" name="Google Shape;4157;p38">
                <a:extLst>
                  <a:ext uri="{FF2B5EF4-FFF2-40B4-BE49-F238E27FC236}">
                    <a16:creationId xmlns:a16="http://schemas.microsoft.com/office/drawing/2014/main" id="{33C202EB-D035-4DE5-A2FB-602793B38D6D}"/>
                  </a:ext>
                </a:extLst>
              </p:cNvPr>
              <p:cNvSpPr/>
              <p:nvPr/>
            </p:nvSpPr>
            <p:spPr>
              <a:xfrm>
                <a:off x="4981586" y="4608957"/>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 name="Google Shape;4158;p38">
                <a:extLst>
                  <a:ext uri="{FF2B5EF4-FFF2-40B4-BE49-F238E27FC236}">
                    <a16:creationId xmlns:a16="http://schemas.microsoft.com/office/drawing/2014/main" id="{34269CB8-CA42-4BA9-8D5C-33B6BF5CFDB8}"/>
                  </a:ext>
                </a:extLst>
              </p:cNvPr>
              <p:cNvSpPr/>
              <p:nvPr/>
            </p:nvSpPr>
            <p:spPr>
              <a:xfrm>
                <a:off x="4981681" y="4716589"/>
                <a:ext cx="65671" cy="87630"/>
              </a:xfrm>
              <a:custGeom>
                <a:avLst/>
                <a:gdLst/>
                <a:ahLst/>
                <a:cxnLst/>
                <a:rect l="l" t="t" r="r" b="b"/>
                <a:pathLst>
                  <a:path w="65671" h="87630"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 name="Google Shape;4159;p38">
                <a:extLst>
                  <a:ext uri="{FF2B5EF4-FFF2-40B4-BE49-F238E27FC236}">
                    <a16:creationId xmlns:a16="http://schemas.microsoft.com/office/drawing/2014/main" id="{0C5CFDB9-F49C-46F3-8859-B73A59AEDC51}"/>
                  </a:ext>
                </a:extLst>
              </p:cNvPr>
              <p:cNvSpPr/>
              <p:nvPr/>
            </p:nvSpPr>
            <p:spPr>
              <a:xfrm>
                <a:off x="5596100" y="4718875"/>
                <a:ext cx="50084" cy="118109"/>
              </a:xfrm>
              <a:custGeom>
                <a:avLst/>
                <a:gdLst/>
                <a:ahLst/>
                <a:cxnLst/>
                <a:rect l="l" t="t" r="r" b="b"/>
                <a:pathLst>
                  <a:path w="50084" h="118109" extrusionOk="0">
                    <a:moveTo>
                      <a:pt x="50085" y="0"/>
                    </a:moveTo>
                    <a:lnTo>
                      <a:pt x="50085" y="82391"/>
                    </a:lnTo>
                    <a:lnTo>
                      <a:pt x="16442" y="118110"/>
                    </a:lnTo>
                    <a:lnTo>
                      <a:pt x="0" y="23813"/>
                    </a:lnTo>
                    <a:lnTo>
                      <a:pt x="50085"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 name="Google Shape;4160;p38">
                <a:extLst>
                  <a:ext uri="{FF2B5EF4-FFF2-40B4-BE49-F238E27FC236}">
                    <a16:creationId xmlns:a16="http://schemas.microsoft.com/office/drawing/2014/main" id="{7B50A92D-7258-412A-9F75-A4812F7CEA99}"/>
                  </a:ext>
                </a:extLst>
              </p:cNvPr>
              <p:cNvSpPr/>
              <p:nvPr/>
            </p:nvSpPr>
            <p:spPr>
              <a:xfrm>
                <a:off x="4981586" y="4526565"/>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 name="Google Shape;4161;p38">
                <a:extLst>
                  <a:ext uri="{FF2B5EF4-FFF2-40B4-BE49-F238E27FC236}">
                    <a16:creationId xmlns:a16="http://schemas.microsoft.com/office/drawing/2014/main" id="{4FCEB519-B098-4914-A823-42E6D24EE9DA}"/>
                  </a:ext>
                </a:extLst>
              </p:cNvPr>
              <p:cNvSpPr/>
              <p:nvPr/>
            </p:nvSpPr>
            <p:spPr>
              <a:xfrm>
                <a:off x="5076086" y="4578881"/>
                <a:ext cx="475673" cy="275344"/>
              </a:xfrm>
              <a:custGeom>
                <a:avLst/>
                <a:gdLst/>
                <a:ahLst/>
                <a:cxnLst/>
                <a:rect l="l" t="t" r="r" b="b"/>
                <a:pathLst>
                  <a:path w="475673" h="275344" extrusionOk="0">
                    <a:moveTo>
                      <a:pt x="475252" y="145994"/>
                    </a:moveTo>
                    <a:cubicBezTo>
                      <a:pt x="471830" y="178380"/>
                      <a:pt x="448831" y="210193"/>
                      <a:pt x="405969" y="235053"/>
                    </a:cubicBezTo>
                    <a:cubicBezTo>
                      <a:pt x="313117" y="288774"/>
                      <a:pt x="162482" y="288774"/>
                      <a:pt x="69535" y="235053"/>
                    </a:cubicBezTo>
                    <a:cubicBezTo>
                      <a:pt x="26768" y="210193"/>
                      <a:pt x="3769" y="178380"/>
                      <a:pt x="443" y="145994"/>
                    </a:cubicBezTo>
                    <a:cubicBezTo>
                      <a:pt x="-3549" y="107894"/>
                      <a:pt x="19450" y="69318"/>
                      <a:pt x="69535" y="40362"/>
                    </a:cubicBezTo>
                    <a:cubicBezTo>
                      <a:pt x="162482" y="-13454"/>
                      <a:pt x="313117" y="-13454"/>
                      <a:pt x="405969" y="40362"/>
                    </a:cubicBezTo>
                    <a:cubicBezTo>
                      <a:pt x="456054" y="69318"/>
                      <a:pt x="479148" y="108085"/>
                      <a:pt x="475252" y="14599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 name="Google Shape;4162;p38">
                <a:extLst>
                  <a:ext uri="{FF2B5EF4-FFF2-40B4-BE49-F238E27FC236}">
                    <a16:creationId xmlns:a16="http://schemas.microsoft.com/office/drawing/2014/main" id="{520A6E5F-80C9-4FE7-A341-CE4D68152BC4}"/>
                  </a:ext>
                </a:extLst>
              </p:cNvPr>
              <p:cNvSpPr/>
              <p:nvPr/>
            </p:nvSpPr>
            <p:spPr>
              <a:xfrm>
                <a:off x="5076528" y="4595360"/>
                <a:ext cx="474809" cy="258865"/>
              </a:xfrm>
              <a:custGeom>
                <a:avLst/>
                <a:gdLst/>
                <a:ahLst/>
                <a:cxnLst/>
                <a:rect l="l" t="t" r="r" b="b"/>
                <a:pathLst>
                  <a:path w="474809" h="258865" extrusionOk="0">
                    <a:moveTo>
                      <a:pt x="474809" y="129516"/>
                    </a:moveTo>
                    <a:cubicBezTo>
                      <a:pt x="471388" y="161901"/>
                      <a:pt x="448389" y="193715"/>
                      <a:pt x="405526" y="218575"/>
                    </a:cubicBezTo>
                    <a:cubicBezTo>
                      <a:pt x="312675" y="272296"/>
                      <a:pt x="162040" y="272296"/>
                      <a:pt x="69092" y="218575"/>
                    </a:cubicBezTo>
                    <a:cubicBezTo>
                      <a:pt x="26325" y="193715"/>
                      <a:pt x="3326" y="161901"/>
                      <a:pt x="0" y="129516"/>
                    </a:cubicBezTo>
                    <a:cubicBezTo>
                      <a:pt x="3326" y="97131"/>
                      <a:pt x="26325" y="65222"/>
                      <a:pt x="69092" y="40362"/>
                    </a:cubicBezTo>
                    <a:cubicBezTo>
                      <a:pt x="162040" y="-13454"/>
                      <a:pt x="312675" y="-13454"/>
                      <a:pt x="405526" y="40362"/>
                    </a:cubicBezTo>
                    <a:cubicBezTo>
                      <a:pt x="448389" y="65222"/>
                      <a:pt x="471388" y="97131"/>
                      <a:pt x="474809" y="129516"/>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 name="Google Shape;4163;p38">
                <a:extLst>
                  <a:ext uri="{FF2B5EF4-FFF2-40B4-BE49-F238E27FC236}">
                    <a16:creationId xmlns:a16="http://schemas.microsoft.com/office/drawing/2014/main" id="{81BF16DB-D88D-4912-9FAE-35E335B911B5}"/>
                  </a:ext>
                </a:extLst>
              </p:cNvPr>
              <p:cNvSpPr/>
              <p:nvPr/>
            </p:nvSpPr>
            <p:spPr>
              <a:xfrm>
                <a:off x="5197892" y="4657629"/>
                <a:ext cx="221515" cy="139160"/>
              </a:xfrm>
              <a:custGeom>
                <a:avLst/>
                <a:gdLst/>
                <a:ahLst/>
                <a:cxnLst/>
                <a:rect l="l" t="t" r="r" b="b"/>
                <a:pathLst>
                  <a:path w="221515" h="139160" extrusionOk="0">
                    <a:moveTo>
                      <a:pt x="112525" y="22193"/>
                    </a:moveTo>
                    <a:cubicBezTo>
                      <a:pt x="109598" y="22155"/>
                      <a:pt x="106670" y="22374"/>
                      <a:pt x="103781" y="22860"/>
                    </a:cubicBezTo>
                    <a:cubicBezTo>
                      <a:pt x="99885" y="23432"/>
                      <a:pt x="95513" y="24194"/>
                      <a:pt x="90666" y="25241"/>
                    </a:cubicBezTo>
                    <a:cubicBezTo>
                      <a:pt x="85819" y="26289"/>
                      <a:pt x="81162" y="27527"/>
                      <a:pt x="75460" y="29146"/>
                    </a:cubicBezTo>
                    <a:cubicBezTo>
                      <a:pt x="70376" y="30632"/>
                      <a:pt x="65424" y="32509"/>
                      <a:pt x="60634" y="34766"/>
                    </a:cubicBezTo>
                    <a:lnTo>
                      <a:pt x="98649" y="56960"/>
                    </a:lnTo>
                    <a:lnTo>
                      <a:pt x="105492" y="54483"/>
                    </a:lnTo>
                    <a:cubicBezTo>
                      <a:pt x="114996" y="51245"/>
                      <a:pt x="124500" y="48482"/>
                      <a:pt x="132958" y="46196"/>
                    </a:cubicBezTo>
                    <a:cubicBezTo>
                      <a:pt x="141046" y="44044"/>
                      <a:pt x="149324" y="42701"/>
                      <a:pt x="157668" y="42196"/>
                    </a:cubicBezTo>
                    <a:cubicBezTo>
                      <a:pt x="165309" y="41691"/>
                      <a:pt x="172978" y="42196"/>
                      <a:pt x="180477" y="43720"/>
                    </a:cubicBezTo>
                    <a:cubicBezTo>
                      <a:pt x="188146" y="45330"/>
                      <a:pt x="195502" y="48187"/>
                      <a:pt x="202241" y="52197"/>
                    </a:cubicBezTo>
                    <a:cubicBezTo>
                      <a:pt x="208817" y="55607"/>
                      <a:pt x="214443" y="60617"/>
                      <a:pt x="218587" y="66770"/>
                    </a:cubicBezTo>
                    <a:cubicBezTo>
                      <a:pt x="221343" y="71238"/>
                      <a:pt x="222199" y="76619"/>
                      <a:pt x="220963" y="81725"/>
                    </a:cubicBezTo>
                    <a:cubicBezTo>
                      <a:pt x="219347" y="87354"/>
                      <a:pt x="216268" y="92450"/>
                      <a:pt x="212029" y="96488"/>
                    </a:cubicBezTo>
                    <a:cubicBezTo>
                      <a:pt x="206755" y="101756"/>
                      <a:pt x="200891" y="106394"/>
                      <a:pt x="194543" y="110300"/>
                    </a:cubicBezTo>
                    <a:lnTo>
                      <a:pt x="218872" y="124396"/>
                    </a:lnTo>
                    <a:lnTo>
                      <a:pt x="205662" y="132017"/>
                    </a:lnTo>
                    <a:lnTo>
                      <a:pt x="181142" y="117824"/>
                    </a:lnTo>
                    <a:cubicBezTo>
                      <a:pt x="169462" y="123625"/>
                      <a:pt x="157240" y="128254"/>
                      <a:pt x="144648" y="131636"/>
                    </a:cubicBezTo>
                    <a:cubicBezTo>
                      <a:pt x="131494" y="135322"/>
                      <a:pt x="118037" y="137846"/>
                      <a:pt x="104447" y="139160"/>
                    </a:cubicBezTo>
                    <a:lnTo>
                      <a:pt x="91711" y="116205"/>
                    </a:lnTo>
                    <a:cubicBezTo>
                      <a:pt x="95275" y="116110"/>
                      <a:pt x="98830" y="115824"/>
                      <a:pt x="102356" y="115348"/>
                    </a:cubicBezTo>
                    <a:cubicBezTo>
                      <a:pt x="107754" y="114710"/>
                      <a:pt x="113114" y="113786"/>
                      <a:pt x="118417" y="112586"/>
                    </a:cubicBezTo>
                    <a:cubicBezTo>
                      <a:pt x="124310" y="111347"/>
                      <a:pt x="130487" y="109728"/>
                      <a:pt x="137425" y="107823"/>
                    </a:cubicBezTo>
                    <a:cubicBezTo>
                      <a:pt x="143925" y="105985"/>
                      <a:pt x="150283" y="103661"/>
                      <a:pt x="156432" y="100870"/>
                    </a:cubicBezTo>
                    <a:lnTo>
                      <a:pt x="118417" y="78867"/>
                    </a:lnTo>
                    <a:lnTo>
                      <a:pt x="113475" y="80582"/>
                    </a:lnTo>
                    <a:lnTo>
                      <a:pt x="108248" y="82201"/>
                    </a:lnTo>
                    <a:cubicBezTo>
                      <a:pt x="98744" y="85344"/>
                      <a:pt x="89906" y="87821"/>
                      <a:pt x="81923" y="89630"/>
                    </a:cubicBezTo>
                    <a:cubicBezTo>
                      <a:pt x="74557" y="91307"/>
                      <a:pt x="67049" y="92297"/>
                      <a:pt x="59494" y="92583"/>
                    </a:cubicBezTo>
                    <a:cubicBezTo>
                      <a:pt x="52851" y="92812"/>
                      <a:pt x="46217" y="92212"/>
                      <a:pt x="39726" y="90773"/>
                    </a:cubicBezTo>
                    <a:cubicBezTo>
                      <a:pt x="33301" y="89240"/>
                      <a:pt x="27143" y="86735"/>
                      <a:pt x="21479" y="83344"/>
                    </a:cubicBezTo>
                    <a:cubicBezTo>
                      <a:pt x="15187" y="80039"/>
                      <a:pt x="9732" y="75352"/>
                      <a:pt x="5512" y="69628"/>
                    </a:cubicBezTo>
                    <a:cubicBezTo>
                      <a:pt x="2433" y="65342"/>
                      <a:pt x="922" y="60132"/>
                      <a:pt x="1236" y="54864"/>
                    </a:cubicBezTo>
                    <a:cubicBezTo>
                      <a:pt x="1825" y="49406"/>
                      <a:pt x="4011" y="44234"/>
                      <a:pt x="7508" y="40005"/>
                    </a:cubicBezTo>
                    <a:cubicBezTo>
                      <a:pt x="11918" y="34566"/>
                      <a:pt x="17145" y="29842"/>
                      <a:pt x="22999" y="26003"/>
                    </a:cubicBezTo>
                    <a:lnTo>
                      <a:pt x="0" y="12859"/>
                    </a:lnTo>
                    <a:lnTo>
                      <a:pt x="13210" y="5144"/>
                    </a:lnTo>
                    <a:lnTo>
                      <a:pt x="35544" y="18098"/>
                    </a:lnTo>
                    <a:cubicBezTo>
                      <a:pt x="45998" y="12878"/>
                      <a:pt x="56994" y="8820"/>
                      <a:pt x="68332" y="6001"/>
                    </a:cubicBezTo>
                    <a:cubicBezTo>
                      <a:pt x="79110" y="3258"/>
                      <a:pt x="90067" y="1248"/>
                      <a:pt x="101120" y="0"/>
                    </a:cubicBezTo>
                    <a:close/>
                    <a:moveTo>
                      <a:pt x="47519" y="62294"/>
                    </a:moveTo>
                    <a:cubicBezTo>
                      <a:pt x="52556" y="65189"/>
                      <a:pt x="58372" y="66418"/>
                      <a:pt x="64151" y="65818"/>
                    </a:cubicBezTo>
                    <a:cubicBezTo>
                      <a:pt x="71877" y="64951"/>
                      <a:pt x="79499" y="63265"/>
                      <a:pt x="86865" y="60770"/>
                    </a:cubicBezTo>
                    <a:lnTo>
                      <a:pt x="51130" y="40005"/>
                    </a:lnTo>
                    <a:cubicBezTo>
                      <a:pt x="38015" y="48701"/>
                      <a:pt x="36808" y="56131"/>
                      <a:pt x="47519" y="62294"/>
                    </a:cubicBezTo>
                    <a:close/>
                    <a:moveTo>
                      <a:pt x="172969" y="72771"/>
                    </a:moveTo>
                    <a:cubicBezTo>
                      <a:pt x="167523" y="69771"/>
                      <a:pt x="161251" y="68628"/>
                      <a:pt x="155102" y="69533"/>
                    </a:cubicBezTo>
                    <a:cubicBezTo>
                      <a:pt x="146663" y="70656"/>
                      <a:pt x="138328" y="72504"/>
                      <a:pt x="130202" y="75057"/>
                    </a:cubicBezTo>
                    <a:lnTo>
                      <a:pt x="165746" y="95631"/>
                    </a:lnTo>
                    <a:cubicBezTo>
                      <a:pt x="180572" y="86392"/>
                      <a:pt x="183328" y="78677"/>
                      <a:pt x="172969" y="7277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 name="Google Shape;4164;p38">
                <a:extLst>
                  <a:ext uri="{FF2B5EF4-FFF2-40B4-BE49-F238E27FC236}">
                    <a16:creationId xmlns:a16="http://schemas.microsoft.com/office/drawing/2014/main" id="{7BFBFD00-93F0-4102-AB62-E4C7FF13EC51}"/>
                  </a:ext>
                </a:extLst>
              </p:cNvPr>
              <p:cNvSpPr/>
              <p:nvPr/>
            </p:nvSpPr>
            <p:spPr>
              <a:xfrm>
                <a:off x="5289888" y="4760785"/>
                <a:ext cx="14540" cy="19050"/>
              </a:xfrm>
              <a:custGeom>
                <a:avLst/>
                <a:gdLst/>
                <a:ahLst/>
                <a:cxnLst/>
                <a:rect l="l" t="t" r="r" b="b"/>
                <a:pathLst>
                  <a:path w="14540" h="19050" extrusionOk="0">
                    <a:moveTo>
                      <a:pt x="0" y="12954"/>
                    </a:moveTo>
                    <a:cubicBezTo>
                      <a:pt x="0" y="12001"/>
                      <a:pt x="0" y="0"/>
                      <a:pt x="0" y="0"/>
                    </a:cubicBezTo>
                    <a:lnTo>
                      <a:pt x="14541" y="9525"/>
                    </a:lnTo>
                    <a:lnTo>
                      <a:pt x="8173"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 name="Google Shape;4165;p38">
                <a:extLst>
                  <a:ext uri="{FF2B5EF4-FFF2-40B4-BE49-F238E27FC236}">
                    <a16:creationId xmlns:a16="http://schemas.microsoft.com/office/drawing/2014/main" id="{AEA019F0-D6B7-48E9-AA28-3DF76B6F8D3B}"/>
                  </a:ext>
                </a:extLst>
              </p:cNvPr>
              <p:cNvSpPr/>
              <p:nvPr/>
            </p:nvSpPr>
            <p:spPr>
              <a:xfrm>
                <a:off x="5385496" y="4768976"/>
                <a:ext cx="31552" cy="14858"/>
              </a:xfrm>
              <a:custGeom>
                <a:avLst/>
                <a:gdLst/>
                <a:ahLst/>
                <a:cxnLst/>
                <a:rect l="l" t="t" r="r" b="b"/>
                <a:pathLst>
                  <a:path w="31552" h="14858" extrusionOk="0">
                    <a:moveTo>
                      <a:pt x="31552" y="12954"/>
                    </a:moveTo>
                    <a:lnTo>
                      <a:pt x="31552" y="0"/>
                    </a:lnTo>
                    <a:lnTo>
                      <a:pt x="0" y="2477"/>
                    </a:lnTo>
                    <a:lnTo>
                      <a:pt x="18152" y="14859"/>
                    </a:lnTo>
                    <a:lnTo>
                      <a:pt x="31552"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 name="Google Shape;4166;p38">
                <a:extLst>
                  <a:ext uri="{FF2B5EF4-FFF2-40B4-BE49-F238E27FC236}">
                    <a16:creationId xmlns:a16="http://schemas.microsoft.com/office/drawing/2014/main" id="{1094872C-F3C7-4256-8CB2-22C8965B292B}"/>
                  </a:ext>
                </a:extLst>
              </p:cNvPr>
              <p:cNvSpPr/>
              <p:nvPr/>
            </p:nvSpPr>
            <p:spPr>
              <a:xfrm>
                <a:off x="5396046" y="4721447"/>
                <a:ext cx="23664" cy="13049"/>
              </a:xfrm>
              <a:custGeom>
                <a:avLst/>
                <a:gdLst/>
                <a:ahLst/>
                <a:cxnLst/>
                <a:rect l="l" t="t" r="r" b="b"/>
                <a:pathLst>
                  <a:path w="23664" h="13049" extrusionOk="0">
                    <a:moveTo>
                      <a:pt x="23664" y="13049"/>
                    </a:moveTo>
                    <a:lnTo>
                      <a:pt x="23664" y="0"/>
                    </a:lnTo>
                    <a:lnTo>
                      <a:pt x="0" y="8572"/>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 name="Google Shape;4167;p38">
                <a:extLst>
                  <a:ext uri="{FF2B5EF4-FFF2-40B4-BE49-F238E27FC236}">
                    <a16:creationId xmlns:a16="http://schemas.microsoft.com/office/drawing/2014/main" id="{AAE67F86-52ED-453E-AF14-C5905AEE82C9}"/>
                  </a:ext>
                </a:extLst>
              </p:cNvPr>
              <p:cNvSpPr/>
              <p:nvPr/>
            </p:nvSpPr>
            <p:spPr>
              <a:xfrm>
                <a:off x="5321441" y="4726305"/>
                <a:ext cx="35639" cy="24764"/>
              </a:xfrm>
              <a:custGeom>
                <a:avLst/>
                <a:gdLst/>
                <a:ahLst/>
                <a:cxnLst/>
                <a:rect l="l" t="t" r="r" b="b"/>
                <a:pathLst>
                  <a:path w="35639" h="24764" extrusionOk="0">
                    <a:moveTo>
                      <a:pt x="0" y="7620"/>
                    </a:moveTo>
                    <a:lnTo>
                      <a:pt x="7888" y="0"/>
                    </a:lnTo>
                    <a:lnTo>
                      <a:pt x="35639" y="19050"/>
                    </a:lnTo>
                    <a:lnTo>
                      <a:pt x="33929" y="24765"/>
                    </a:lnTo>
                    <a:cubicBezTo>
                      <a:pt x="33929" y="24765"/>
                      <a:pt x="13210" y="16002"/>
                      <a:pt x="12545" y="1524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 name="Google Shape;4168;p38">
                <a:extLst>
                  <a:ext uri="{FF2B5EF4-FFF2-40B4-BE49-F238E27FC236}">
                    <a16:creationId xmlns:a16="http://schemas.microsoft.com/office/drawing/2014/main" id="{69AF2D45-6DA9-4B4B-95BC-A25531E1FF3D}"/>
                  </a:ext>
                </a:extLst>
              </p:cNvPr>
              <p:cNvSpPr/>
              <p:nvPr/>
            </p:nvSpPr>
            <p:spPr>
              <a:xfrm>
                <a:off x="5249117" y="4684871"/>
                <a:ext cx="44382" cy="29146"/>
              </a:xfrm>
              <a:custGeom>
                <a:avLst/>
                <a:gdLst/>
                <a:ahLst/>
                <a:cxnLst/>
                <a:rect l="l" t="t" r="r" b="b"/>
                <a:pathLst>
                  <a:path w="44382" h="29146" extrusionOk="0">
                    <a:moveTo>
                      <a:pt x="0" y="8287"/>
                    </a:moveTo>
                    <a:lnTo>
                      <a:pt x="36780" y="29146"/>
                    </a:lnTo>
                    <a:lnTo>
                      <a:pt x="44383" y="23717"/>
                    </a:lnTo>
                    <a:lnTo>
                      <a:pt x="39346" y="17907"/>
                    </a:lnTo>
                    <a:cubicBezTo>
                      <a:pt x="36105" y="14116"/>
                      <a:pt x="32246" y="10896"/>
                      <a:pt x="27941" y="8382"/>
                    </a:cubicBezTo>
                    <a:cubicBezTo>
                      <a:pt x="25185" y="7811"/>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 name="Google Shape;4169;p38">
                <a:extLst>
                  <a:ext uri="{FF2B5EF4-FFF2-40B4-BE49-F238E27FC236}">
                    <a16:creationId xmlns:a16="http://schemas.microsoft.com/office/drawing/2014/main" id="{0F997A36-0823-499B-B6D9-0DEF82367D66}"/>
                  </a:ext>
                </a:extLst>
              </p:cNvPr>
              <p:cNvSpPr/>
              <p:nvPr/>
            </p:nvSpPr>
            <p:spPr>
              <a:xfrm>
                <a:off x="5289888" y="4661344"/>
                <a:ext cx="20528" cy="18478"/>
              </a:xfrm>
              <a:custGeom>
                <a:avLst/>
                <a:gdLst/>
                <a:ahLst/>
                <a:cxnLst/>
                <a:rect l="l" t="t" r="r" b="b"/>
                <a:pathLst>
                  <a:path w="20528" h="18478" extrusionOk="0">
                    <a:moveTo>
                      <a:pt x="20528" y="18479"/>
                    </a:moveTo>
                    <a:lnTo>
                      <a:pt x="20528" y="5524"/>
                    </a:lnTo>
                    <a:lnTo>
                      <a:pt x="3611" y="0"/>
                    </a:lnTo>
                    <a:lnTo>
                      <a:pt x="0" y="10096"/>
                    </a:lnTo>
                    <a:lnTo>
                      <a:pt x="855" y="14764"/>
                    </a:lnTo>
                    <a:lnTo>
                      <a:pt x="20528" y="18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 name="Google Shape;4170;p38">
                <a:extLst>
                  <a:ext uri="{FF2B5EF4-FFF2-40B4-BE49-F238E27FC236}">
                    <a16:creationId xmlns:a16="http://schemas.microsoft.com/office/drawing/2014/main" id="{A3F87C67-BEA9-418D-BDA2-98F16E697D42}"/>
                  </a:ext>
                </a:extLst>
              </p:cNvPr>
              <p:cNvSpPr/>
              <p:nvPr/>
            </p:nvSpPr>
            <p:spPr>
              <a:xfrm>
                <a:off x="5197987" y="4657534"/>
                <a:ext cx="19577" cy="14668"/>
              </a:xfrm>
              <a:custGeom>
                <a:avLst/>
                <a:gdLst/>
                <a:ahLst/>
                <a:cxnLst/>
                <a:rect l="l" t="t" r="r" b="b"/>
                <a:pathLst>
                  <a:path w="19577" h="14668" extrusionOk="0">
                    <a:moveTo>
                      <a:pt x="0" y="12954"/>
                    </a:moveTo>
                    <a:lnTo>
                      <a:pt x="0" y="0"/>
                    </a:lnTo>
                    <a:lnTo>
                      <a:pt x="19578" y="2096"/>
                    </a:lnTo>
                    <a:lnTo>
                      <a:pt x="13305" y="14668"/>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 name="Google Shape;4171;p38">
                <a:extLst>
                  <a:ext uri="{FF2B5EF4-FFF2-40B4-BE49-F238E27FC236}">
                    <a16:creationId xmlns:a16="http://schemas.microsoft.com/office/drawing/2014/main" id="{582967D0-0BB4-40F8-9BC1-FCA822D9100E}"/>
                  </a:ext>
                </a:extLst>
              </p:cNvPr>
              <p:cNvSpPr/>
              <p:nvPr/>
            </p:nvSpPr>
            <p:spPr>
              <a:xfrm>
                <a:off x="5198652" y="4700873"/>
                <a:ext cx="22428" cy="22764"/>
              </a:xfrm>
              <a:custGeom>
                <a:avLst/>
                <a:gdLst/>
                <a:ahLst/>
                <a:cxnLst/>
                <a:rect l="l" t="t" r="r" b="b"/>
                <a:pathLst>
                  <a:path w="22428" h="22764" extrusionOk="0">
                    <a:moveTo>
                      <a:pt x="0" y="13430"/>
                    </a:moveTo>
                    <a:cubicBezTo>
                      <a:pt x="0" y="13430"/>
                      <a:pt x="0" y="0"/>
                      <a:pt x="0" y="0"/>
                    </a:cubicBezTo>
                    <a:lnTo>
                      <a:pt x="22429" y="0"/>
                    </a:lnTo>
                    <a:lnTo>
                      <a:pt x="16917" y="12002"/>
                    </a:lnTo>
                    <a:lnTo>
                      <a:pt x="7413"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 name="Google Shape;4172;p38">
                <a:extLst>
                  <a:ext uri="{FF2B5EF4-FFF2-40B4-BE49-F238E27FC236}">
                    <a16:creationId xmlns:a16="http://schemas.microsoft.com/office/drawing/2014/main" id="{AD319D03-A194-47A0-A9D3-8C094B90C03E}"/>
                  </a:ext>
                </a:extLst>
              </p:cNvPr>
              <p:cNvSpPr/>
              <p:nvPr/>
            </p:nvSpPr>
            <p:spPr>
              <a:xfrm>
                <a:off x="5197892" y="4644961"/>
                <a:ext cx="221610" cy="138874"/>
              </a:xfrm>
              <a:custGeom>
                <a:avLst/>
                <a:gdLst/>
                <a:ahLst/>
                <a:cxnLst/>
                <a:rect l="l" t="t" r="r" b="b"/>
                <a:pathLst>
                  <a:path w="221610" h="138874" extrusionOk="0">
                    <a:moveTo>
                      <a:pt x="112525" y="22288"/>
                    </a:moveTo>
                    <a:cubicBezTo>
                      <a:pt x="109598" y="22298"/>
                      <a:pt x="106680" y="22517"/>
                      <a:pt x="103781" y="22955"/>
                    </a:cubicBezTo>
                    <a:cubicBezTo>
                      <a:pt x="99885" y="23527"/>
                      <a:pt x="95513" y="24289"/>
                      <a:pt x="90666" y="25337"/>
                    </a:cubicBezTo>
                    <a:cubicBezTo>
                      <a:pt x="85819" y="26384"/>
                      <a:pt x="81162" y="27718"/>
                      <a:pt x="75460" y="29242"/>
                    </a:cubicBezTo>
                    <a:cubicBezTo>
                      <a:pt x="70395" y="30804"/>
                      <a:pt x="65434" y="32709"/>
                      <a:pt x="60634" y="34957"/>
                    </a:cubicBezTo>
                    <a:lnTo>
                      <a:pt x="98649" y="57055"/>
                    </a:lnTo>
                    <a:lnTo>
                      <a:pt x="105492" y="54578"/>
                    </a:lnTo>
                    <a:cubicBezTo>
                      <a:pt x="114996" y="51435"/>
                      <a:pt x="124500" y="48673"/>
                      <a:pt x="132958" y="46387"/>
                    </a:cubicBezTo>
                    <a:cubicBezTo>
                      <a:pt x="141036" y="44205"/>
                      <a:pt x="149314" y="42834"/>
                      <a:pt x="157668" y="42291"/>
                    </a:cubicBezTo>
                    <a:cubicBezTo>
                      <a:pt x="165309" y="41786"/>
                      <a:pt x="172978" y="42291"/>
                      <a:pt x="180477" y="43815"/>
                    </a:cubicBezTo>
                    <a:cubicBezTo>
                      <a:pt x="188127" y="45501"/>
                      <a:pt x="195464" y="48358"/>
                      <a:pt x="202241" y="52292"/>
                    </a:cubicBezTo>
                    <a:cubicBezTo>
                      <a:pt x="208846" y="55702"/>
                      <a:pt x="214501" y="60712"/>
                      <a:pt x="218682" y="66865"/>
                    </a:cubicBezTo>
                    <a:cubicBezTo>
                      <a:pt x="221438" y="71333"/>
                      <a:pt x="222294" y="76714"/>
                      <a:pt x="221058" y="81820"/>
                    </a:cubicBezTo>
                    <a:cubicBezTo>
                      <a:pt x="219442" y="87449"/>
                      <a:pt x="216363" y="92545"/>
                      <a:pt x="212125" y="96583"/>
                    </a:cubicBezTo>
                    <a:cubicBezTo>
                      <a:pt x="206869" y="101851"/>
                      <a:pt x="200996" y="106451"/>
                      <a:pt x="194638" y="110299"/>
                    </a:cubicBezTo>
                    <a:lnTo>
                      <a:pt x="218967" y="124396"/>
                    </a:lnTo>
                    <a:lnTo>
                      <a:pt x="205757" y="132112"/>
                    </a:lnTo>
                    <a:lnTo>
                      <a:pt x="181427" y="117538"/>
                    </a:lnTo>
                    <a:cubicBezTo>
                      <a:pt x="169728" y="123301"/>
                      <a:pt x="157506" y="127930"/>
                      <a:pt x="144933" y="131350"/>
                    </a:cubicBezTo>
                    <a:cubicBezTo>
                      <a:pt x="131760" y="134950"/>
                      <a:pt x="118313" y="137465"/>
                      <a:pt x="104732" y="138874"/>
                    </a:cubicBezTo>
                    <a:lnTo>
                      <a:pt x="91997" y="115824"/>
                    </a:lnTo>
                    <a:cubicBezTo>
                      <a:pt x="95561" y="115729"/>
                      <a:pt x="99115" y="115443"/>
                      <a:pt x="102641" y="114967"/>
                    </a:cubicBezTo>
                    <a:cubicBezTo>
                      <a:pt x="108039" y="114367"/>
                      <a:pt x="113399" y="113471"/>
                      <a:pt x="118702" y="112300"/>
                    </a:cubicBezTo>
                    <a:cubicBezTo>
                      <a:pt x="124595" y="110966"/>
                      <a:pt x="130772" y="109347"/>
                      <a:pt x="137710" y="107442"/>
                    </a:cubicBezTo>
                    <a:cubicBezTo>
                      <a:pt x="144229" y="105651"/>
                      <a:pt x="150578" y="103327"/>
                      <a:pt x="156717" y="100489"/>
                    </a:cubicBezTo>
                    <a:lnTo>
                      <a:pt x="118702" y="78486"/>
                    </a:lnTo>
                    <a:lnTo>
                      <a:pt x="113760" y="80296"/>
                    </a:lnTo>
                    <a:lnTo>
                      <a:pt x="108533" y="81820"/>
                    </a:lnTo>
                    <a:cubicBezTo>
                      <a:pt x="99029" y="84963"/>
                      <a:pt x="90191" y="87439"/>
                      <a:pt x="82208" y="89249"/>
                    </a:cubicBezTo>
                    <a:cubicBezTo>
                      <a:pt x="74842" y="90954"/>
                      <a:pt x="67334" y="91973"/>
                      <a:pt x="59779" y="92297"/>
                    </a:cubicBezTo>
                    <a:cubicBezTo>
                      <a:pt x="53136" y="92497"/>
                      <a:pt x="46493" y="91859"/>
                      <a:pt x="40011" y="90392"/>
                    </a:cubicBezTo>
                    <a:cubicBezTo>
                      <a:pt x="33586" y="88859"/>
                      <a:pt x="27428" y="86354"/>
                      <a:pt x="21764" y="82963"/>
                    </a:cubicBezTo>
                    <a:cubicBezTo>
                      <a:pt x="15463" y="79724"/>
                      <a:pt x="9998" y="75057"/>
                      <a:pt x="5797" y="69342"/>
                    </a:cubicBezTo>
                    <a:cubicBezTo>
                      <a:pt x="2737" y="65056"/>
                      <a:pt x="1226" y="59845"/>
                      <a:pt x="1521" y="54578"/>
                    </a:cubicBezTo>
                    <a:cubicBezTo>
                      <a:pt x="2091" y="49111"/>
                      <a:pt x="4277" y="43939"/>
                      <a:pt x="7793" y="39719"/>
                    </a:cubicBezTo>
                    <a:cubicBezTo>
                      <a:pt x="12203" y="34252"/>
                      <a:pt x="17430" y="29499"/>
                      <a:pt x="23284" y="25622"/>
                    </a:cubicBezTo>
                    <a:lnTo>
                      <a:pt x="0" y="12763"/>
                    </a:lnTo>
                    <a:lnTo>
                      <a:pt x="13210" y="5144"/>
                    </a:lnTo>
                    <a:lnTo>
                      <a:pt x="35544" y="18002"/>
                    </a:lnTo>
                    <a:cubicBezTo>
                      <a:pt x="46017" y="12821"/>
                      <a:pt x="57004" y="8763"/>
                      <a:pt x="68332" y="5905"/>
                    </a:cubicBezTo>
                    <a:cubicBezTo>
                      <a:pt x="79119" y="3191"/>
                      <a:pt x="90067" y="1219"/>
                      <a:pt x="101120" y="0"/>
                    </a:cubicBezTo>
                    <a:close/>
                    <a:moveTo>
                      <a:pt x="47519" y="62008"/>
                    </a:moveTo>
                    <a:cubicBezTo>
                      <a:pt x="52547" y="64932"/>
                      <a:pt x="58363" y="66199"/>
                      <a:pt x="64151" y="65627"/>
                    </a:cubicBezTo>
                    <a:cubicBezTo>
                      <a:pt x="71887" y="64770"/>
                      <a:pt x="79509" y="63037"/>
                      <a:pt x="86865" y="60484"/>
                    </a:cubicBezTo>
                    <a:lnTo>
                      <a:pt x="51130" y="39814"/>
                    </a:lnTo>
                    <a:cubicBezTo>
                      <a:pt x="38015" y="48387"/>
                      <a:pt x="36808" y="55788"/>
                      <a:pt x="47519" y="62008"/>
                    </a:cubicBezTo>
                    <a:close/>
                    <a:moveTo>
                      <a:pt x="172969" y="72485"/>
                    </a:moveTo>
                    <a:cubicBezTo>
                      <a:pt x="167514" y="69513"/>
                      <a:pt x="161241" y="68409"/>
                      <a:pt x="155102" y="69342"/>
                    </a:cubicBezTo>
                    <a:cubicBezTo>
                      <a:pt x="146663" y="70428"/>
                      <a:pt x="138328" y="72247"/>
                      <a:pt x="130202" y="74771"/>
                    </a:cubicBezTo>
                    <a:lnTo>
                      <a:pt x="165746" y="95345"/>
                    </a:lnTo>
                    <a:cubicBezTo>
                      <a:pt x="180572" y="86106"/>
                      <a:pt x="183328" y="78486"/>
                      <a:pt x="172969" y="72485"/>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2" name="Google Shape;4173;p38">
              <a:extLst>
                <a:ext uri="{FF2B5EF4-FFF2-40B4-BE49-F238E27FC236}">
                  <a16:creationId xmlns:a16="http://schemas.microsoft.com/office/drawing/2014/main" id="{361EAE8F-067A-400E-B5DB-ED58D8FD50D3}"/>
                </a:ext>
              </a:extLst>
            </p:cNvPr>
            <p:cNvGrpSpPr/>
            <p:nvPr/>
          </p:nvGrpSpPr>
          <p:grpSpPr>
            <a:xfrm>
              <a:off x="2181300" y="4477454"/>
              <a:ext cx="746806" cy="516445"/>
              <a:chOff x="3962400" y="5293804"/>
              <a:chExt cx="746806" cy="516445"/>
            </a:xfrm>
          </p:grpSpPr>
          <p:sp>
            <p:nvSpPr>
              <p:cNvPr id="398" name="Google Shape;4174;p38">
                <a:extLst>
                  <a:ext uri="{FF2B5EF4-FFF2-40B4-BE49-F238E27FC236}">
                    <a16:creationId xmlns:a16="http://schemas.microsoft.com/office/drawing/2014/main" id="{C9D7D650-4724-47CD-A12E-F0AAE54C6D30}"/>
                  </a:ext>
                </a:extLst>
              </p:cNvPr>
              <p:cNvSpPr/>
              <p:nvPr/>
            </p:nvSpPr>
            <p:spPr>
              <a:xfrm>
                <a:off x="3962400" y="5425630"/>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4175;p38">
                <a:extLst>
                  <a:ext uri="{FF2B5EF4-FFF2-40B4-BE49-F238E27FC236}">
                    <a16:creationId xmlns:a16="http://schemas.microsoft.com/office/drawing/2014/main" id="{C31D8D44-F9B9-4091-8885-783E5C57E752}"/>
                  </a:ext>
                </a:extLst>
              </p:cNvPr>
              <p:cNvSpPr/>
              <p:nvPr/>
            </p:nvSpPr>
            <p:spPr>
              <a:xfrm>
                <a:off x="4044607" y="5376195"/>
                <a:ext cx="664504" cy="384619"/>
              </a:xfrm>
              <a:custGeom>
                <a:avLst/>
                <a:gdLst/>
                <a:ahLst/>
                <a:cxnLst/>
                <a:rect l="l" t="t" r="r" b="b"/>
                <a:pathLst>
                  <a:path w="664504" h="384619" extrusionOk="0">
                    <a:moveTo>
                      <a:pt x="664505" y="192310"/>
                    </a:moveTo>
                    <a:cubicBezTo>
                      <a:pt x="664505" y="298520"/>
                      <a:pt x="515750" y="384619"/>
                      <a:pt x="332252" y="384619"/>
                    </a:cubicBezTo>
                    <a:cubicBezTo>
                      <a:pt x="148754" y="384619"/>
                      <a:pt x="0" y="298520"/>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176;p38">
                <a:extLst>
                  <a:ext uri="{FF2B5EF4-FFF2-40B4-BE49-F238E27FC236}">
                    <a16:creationId xmlns:a16="http://schemas.microsoft.com/office/drawing/2014/main" id="{3BEBBE64-3454-4C21-A550-A0992C457E43}"/>
                  </a:ext>
                </a:extLst>
              </p:cNvPr>
              <p:cNvSpPr/>
              <p:nvPr/>
            </p:nvSpPr>
            <p:spPr>
              <a:xfrm>
                <a:off x="4044702" y="5483828"/>
                <a:ext cx="65671" cy="87629"/>
              </a:xfrm>
              <a:custGeom>
                <a:avLst/>
                <a:gdLst/>
                <a:ahLst/>
                <a:cxnLst/>
                <a:rect l="l" t="t" r="r" b="b"/>
                <a:pathLst>
                  <a:path w="65671" h="87629"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 name="Google Shape;4177;p38">
                <a:extLst>
                  <a:ext uri="{FF2B5EF4-FFF2-40B4-BE49-F238E27FC236}">
                    <a16:creationId xmlns:a16="http://schemas.microsoft.com/office/drawing/2014/main" id="{EE3A896B-B87A-485C-9210-C52CF3869BC8}"/>
                  </a:ext>
                </a:extLst>
              </p:cNvPr>
              <p:cNvSpPr/>
              <p:nvPr/>
            </p:nvSpPr>
            <p:spPr>
              <a:xfrm>
                <a:off x="4659217" y="5486114"/>
                <a:ext cx="49989" cy="118109"/>
              </a:xfrm>
              <a:custGeom>
                <a:avLst/>
                <a:gdLst/>
                <a:ahLst/>
                <a:cxnLst/>
                <a:rect l="l" t="t" r="r" b="b"/>
                <a:pathLst>
                  <a:path w="49989" h="118109" extrusionOk="0">
                    <a:moveTo>
                      <a:pt x="49990" y="0"/>
                    </a:moveTo>
                    <a:lnTo>
                      <a:pt x="49990" y="82391"/>
                    </a:lnTo>
                    <a:lnTo>
                      <a:pt x="16442" y="118110"/>
                    </a:lnTo>
                    <a:lnTo>
                      <a:pt x="0" y="23813"/>
                    </a:lnTo>
                    <a:lnTo>
                      <a:pt x="49990"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 name="Google Shape;4178;p38">
                <a:extLst>
                  <a:ext uri="{FF2B5EF4-FFF2-40B4-BE49-F238E27FC236}">
                    <a16:creationId xmlns:a16="http://schemas.microsoft.com/office/drawing/2014/main" id="{B36030E3-7532-44B3-A70B-EA69290CA78E}"/>
                  </a:ext>
                </a:extLst>
              </p:cNvPr>
              <p:cNvSpPr/>
              <p:nvPr/>
            </p:nvSpPr>
            <p:spPr>
              <a:xfrm>
                <a:off x="4044607" y="5293804"/>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 name="Google Shape;4179;p38">
                <a:extLst>
                  <a:ext uri="{FF2B5EF4-FFF2-40B4-BE49-F238E27FC236}">
                    <a16:creationId xmlns:a16="http://schemas.microsoft.com/office/drawing/2014/main" id="{7853EFC4-9BC0-4158-8C64-CAE340E66427}"/>
                  </a:ext>
                </a:extLst>
              </p:cNvPr>
              <p:cNvSpPr/>
              <p:nvPr/>
            </p:nvSpPr>
            <p:spPr>
              <a:xfrm>
                <a:off x="4139107" y="5346215"/>
                <a:ext cx="475657" cy="275248"/>
              </a:xfrm>
              <a:custGeom>
                <a:avLst/>
                <a:gdLst/>
                <a:ahLst/>
                <a:cxnLst/>
                <a:rect l="l" t="t" r="r" b="b"/>
                <a:pathLst>
                  <a:path w="475657" h="275248" extrusionOk="0">
                    <a:moveTo>
                      <a:pt x="475252" y="145899"/>
                    </a:moveTo>
                    <a:cubicBezTo>
                      <a:pt x="471926" y="178284"/>
                      <a:pt x="448831" y="210193"/>
                      <a:pt x="406064" y="234958"/>
                    </a:cubicBezTo>
                    <a:cubicBezTo>
                      <a:pt x="313117" y="288679"/>
                      <a:pt x="162482" y="288679"/>
                      <a:pt x="69630" y="234958"/>
                    </a:cubicBezTo>
                    <a:cubicBezTo>
                      <a:pt x="26768" y="210193"/>
                      <a:pt x="3769" y="178284"/>
                      <a:pt x="443" y="145899"/>
                    </a:cubicBezTo>
                    <a:cubicBezTo>
                      <a:pt x="-3549" y="107799"/>
                      <a:pt x="19450" y="69223"/>
                      <a:pt x="69630" y="40362"/>
                    </a:cubicBezTo>
                    <a:cubicBezTo>
                      <a:pt x="162482" y="-13454"/>
                      <a:pt x="313117" y="-13454"/>
                      <a:pt x="406064" y="40362"/>
                    </a:cubicBezTo>
                    <a:cubicBezTo>
                      <a:pt x="456149" y="69223"/>
                      <a:pt x="479053" y="107990"/>
                      <a:pt x="475252"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 name="Google Shape;4180;p38">
                <a:extLst>
                  <a:ext uri="{FF2B5EF4-FFF2-40B4-BE49-F238E27FC236}">
                    <a16:creationId xmlns:a16="http://schemas.microsoft.com/office/drawing/2014/main" id="{A09354FD-3876-4B1C-BDF1-0538BCE7ABE4}"/>
                  </a:ext>
                </a:extLst>
              </p:cNvPr>
              <p:cNvSpPr/>
              <p:nvPr/>
            </p:nvSpPr>
            <p:spPr>
              <a:xfrm>
                <a:off x="4139550" y="5362694"/>
                <a:ext cx="474809" cy="258770"/>
              </a:xfrm>
              <a:custGeom>
                <a:avLst/>
                <a:gdLst/>
                <a:ahLst/>
                <a:cxnLst/>
                <a:rect l="l" t="t" r="r" b="b"/>
                <a:pathLst>
                  <a:path w="474809" h="258770" extrusionOk="0">
                    <a:moveTo>
                      <a:pt x="474809" y="129421"/>
                    </a:moveTo>
                    <a:cubicBezTo>
                      <a:pt x="471483" y="161806"/>
                      <a:pt x="448389" y="193715"/>
                      <a:pt x="405622" y="218480"/>
                    </a:cubicBezTo>
                    <a:cubicBezTo>
                      <a:pt x="312675" y="272201"/>
                      <a:pt x="162040" y="272201"/>
                      <a:pt x="69188" y="218480"/>
                    </a:cubicBezTo>
                    <a:cubicBezTo>
                      <a:pt x="26325" y="193715"/>
                      <a:pt x="3326" y="161806"/>
                      <a:pt x="0" y="129421"/>
                    </a:cubicBezTo>
                    <a:cubicBezTo>
                      <a:pt x="3326" y="97036"/>
                      <a:pt x="26325" y="65127"/>
                      <a:pt x="69188" y="40362"/>
                    </a:cubicBezTo>
                    <a:cubicBezTo>
                      <a:pt x="162040" y="-13454"/>
                      <a:pt x="312675" y="-13454"/>
                      <a:pt x="405622" y="40362"/>
                    </a:cubicBezTo>
                    <a:cubicBezTo>
                      <a:pt x="448389" y="65127"/>
                      <a:pt x="471483" y="97036"/>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 name="Google Shape;4181;p38">
                <a:extLst>
                  <a:ext uri="{FF2B5EF4-FFF2-40B4-BE49-F238E27FC236}">
                    <a16:creationId xmlns:a16="http://schemas.microsoft.com/office/drawing/2014/main" id="{71A2AB19-899E-4045-A8B6-7110011DEDEE}"/>
                  </a:ext>
                </a:extLst>
              </p:cNvPr>
              <p:cNvSpPr/>
              <p:nvPr/>
            </p:nvSpPr>
            <p:spPr>
              <a:xfrm>
                <a:off x="4261389" y="5424963"/>
                <a:ext cx="221102" cy="138970"/>
              </a:xfrm>
              <a:custGeom>
                <a:avLst/>
                <a:gdLst/>
                <a:ahLst/>
                <a:cxnLst/>
                <a:rect l="l" t="t" r="r" b="b"/>
                <a:pathLst>
                  <a:path w="221102" h="138970" extrusionOk="0">
                    <a:moveTo>
                      <a:pt x="112050" y="22098"/>
                    </a:moveTo>
                    <a:cubicBezTo>
                      <a:pt x="109122" y="22060"/>
                      <a:pt x="106194" y="22279"/>
                      <a:pt x="103306" y="22765"/>
                    </a:cubicBezTo>
                    <a:cubicBezTo>
                      <a:pt x="99410" y="23336"/>
                      <a:pt x="95038" y="24098"/>
                      <a:pt x="90191" y="25146"/>
                    </a:cubicBezTo>
                    <a:cubicBezTo>
                      <a:pt x="85344" y="26194"/>
                      <a:pt x="80687" y="27432"/>
                      <a:pt x="75080" y="29051"/>
                    </a:cubicBezTo>
                    <a:cubicBezTo>
                      <a:pt x="69967" y="30566"/>
                      <a:pt x="64977" y="32480"/>
                      <a:pt x="60159" y="34766"/>
                    </a:cubicBezTo>
                    <a:lnTo>
                      <a:pt x="98174" y="56864"/>
                    </a:lnTo>
                    <a:lnTo>
                      <a:pt x="105017" y="54388"/>
                    </a:lnTo>
                    <a:cubicBezTo>
                      <a:pt x="114521" y="51149"/>
                      <a:pt x="124024" y="48387"/>
                      <a:pt x="132483" y="46196"/>
                    </a:cubicBezTo>
                    <a:cubicBezTo>
                      <a:pt x="140574" y="44120"/>
                      <a:pt x="148851" y="42844"/>
                      <a:pt x="157193" y="42386"/>
                    </a:cubicBezTo>
                    <a:cubicBezTo>
                      <a:pt x="164798" y="41881"/>
                      <a:pt x="172437" y="42386"/>
                      <a:pt x="179907" y="43910"/>
                    </a:cubicBezTo>
                    <a:cubicBezTo>
                      <a:pt x="187570" y="45539"/>
                      <a:pt x="194919" y="48406"/>
                      <a:pt x="201670" y="52388"/>
                    </a:cubicBezTo>
                    <a:cubicBezTo>
                      <a:pt x="208292" y="55731"/>
                      <a:pt x="213951" y="60713"/>
                      <a:pt x="218112" y="66866"/>
                    </a:cubicBezTo>
                    <a:cubicBezTo>
                      <a:pt x="220891" y="71323"/>
                      <a:pt x="221780" y="76705"/>
                      <a:pt x="220583" y="81820"/>
                    </a:cubicBezTo>
                    <a:cubicBezTo>
                      <a:pt x="218785" y="87506"/>
                      <a:pt x="215504" y="92602"/>
                      <a:pt x="211079" y="96584"/>
                    </a:cubicBezTo>
                    <a:cubicBezTo>
                      <a:pt x="205885" y="101898"/>
                      <a:pt x="200041" y="106547"/>
                      <a:pt x="193687" y="110395"/>
                    </a:cubicBezTo>
                    <a:lnTo>
                      <a:pt x="217922" y="124492"/>
                    </a:lnTo>
                    <a:lnTo>
                      <a:pt x="204712" y="132112"/>
                    </a:lnTo>
                    <a:lnTo>
                      <a:pt x="180952" y="117634"/>
                    </a:lnTo>
                    <a:cubicBezTo>
                      <a:pt x="169319" y="123463"/>
                      <a:pt x="157122" y="128092"/>
                      <a:pt x="144553" y="131445"/>
                    </a:cubicBezTo>
                    <a:cubicBezTo>
                      <a:pt x="131396" y="135112"/>
                      <a:pt x="117944" y="137636"/>
                      <a:pt x="104352" y="138970"/>
                    </a:cubicBezTo>
                    <a:lnTo>
                      <a:pt x="91521" y="116015"/>
                    </a:lnTo>
                    <a:cubicBezTo>
                      <a:pt x="95114" y="115919"/>
                      <a:pt x="98699" y="115634"/>
                      <a:pt x="102261" y="115158"/>
                    </a:cubicBezTo>
                    <a:cubicBezTo>
                      <a:pt x="107627" y="114510"/>
                      <a:pt x="112956" y="113586"/>
                      <a:pt x="118227" y="112395"/>
                    </a:cubicBezTo>
                    <a:cubicBezTo>
                      <a:pt x="124119" y="111157"/>
                      <a:pt x="130392" y="109538"/>
                      <a:pt x="137235" y="107633"/>
                    </a:cubicBezTo>
                    <a:cubicBezTo>
                      <a:pt x="143743" y="105823"/>
                      <a:pt x="150098" y="103489"/>
                      <a:pt x="156242" y="100679"/>
                    </a:cubicBezTo>
                    <a:lnTo>
                      <a:pt x="118227" y="78677"/>
                    </a:lnTo>
                    <a:cubicBezTo>
                      <a:pt x="116611" y="79248"/>
                      <a:pt x="114996" y="79915"/>
                      <a:pt x="113285" y="80391"/>
                    </a:cubicBezTo>
                    <a:lnTo>
                      <a:pt x="108058" y="82010"/>
                    </a:lnTo>
                    <a:cubicBezTo>
                      <a:pt x="98554" y="85154"/>
                      <a:pt x="89716" y="87630"/>
                      <a:pt x="81828" y="89440"/>
                    </a:cubicBezTo>
                    <a:cubicBezTo>
                      <a:pt x="74465" y="91154"/>
                      <a:pt x="66953" y="92145"/>
                      <a:pt x="59399" y="92393"/>
                    </a:cubicBezTo>
                    <a:cubicBezTo>
                      <a:pt x="52758" y="92678"/>
                      <a:pt x="46110" y="92069"/>
                      <a:pt x="39631" y="90583"/>
                    </a:cubicBezTo>
                    <a:cubicBezTo>
                      <a:pt x="33176" y="89059"/>
                      <a:pt x="26991" y="86554"/>
                      <a:pt x="21288" y="83153"/>
                    </a:cubicBezTo>
                    <a:cubicBezTo>
                      <a:pt x="14928" y="79924"/>
                      <a:pt x="9398" y="75257"/>
                      <a:pt x="5132" y="69533"/>
                    </a:cubicBezTo>
                    <a:cubicBezTo>
                      <a:pt x="2001" y="65275"/>
                      <a:pt x="454" y="60055"/>
                      <a:pt x="760" y="54769"/>
                    </a:cubicBezTo>
                    <a:cubicBezTo>
                      <a:pt x="1328" y="49273"/>
                      <a:pt x="3511" y="44063"/>
                      <a:pt x="7033" y="39815"/>
                    </a:cubicBezTo>
                    <a:cubicBezTo>
                      <a:pt x="11446" y="34376"/>
                      <a:pt x="16672" y="29651"/>
                      <a:pt x="22524" y="25813"/>
                    </a:cubicBezTo>
                    <a:lnTo>
                      <a:pt x="0" y="12764"/>
                    </a:lnTo>
                    <a:lnTo>
                      <a:pt x="13305" y="5048"/>
                    </a:lnTo>
                    <a:lnTo>
                      <a:pt x="35544" y="18002"/>
                    </a:lnTo>
                    <a:cubicBezTo>
                      <a:pt x="45998" y="12783"/>
                      <a:pt x="56994" y="8725"/>
                      <a:pt x="68332" y="5906"/>
                    </a:cubicBezTo>
                    <a:cubicBezTo>
                      <a:pt x="79137" y="3143"/>
                      <a:pt x="90126" y="1172"/>
                      <a:pt x="101215" y="0"/>
                    </a:cubicBezTo>
                    <a:close/>
                    <a:moveTo>
                      <a:pt x="47139" y="62198"/>
                    </a:moveTo>
                    <a:cubicBezTo>
                      <a:pt x="52133" y="65122"/>
                      <a:pt x="57921" y="66389"/>
                      <a:pt x="63675" y="65818"/>
                    </a:cubicBezTo>
                    <a:cubicBezTo>
                      <a:pt x="71401" y="64875"/>
                      <a:pt x="79011" y="63151"/>
                      <a:pt x="86389" y="60674"/>
                    </a:cubicBezTo>
                    <a:lnTo>
                      <a:pt x="50655" y="40005"/>
                    </a:lnTo>
                    <a:cubicBezTo>
                      <a:pt x="37540" y="48578"/>
                      <a:pt x="36368" y="55979"/>
                      <a:pt x="47139" y="62198"/>
                    </a:cubicBezTo>
                    <a:close/>
                    <a:moveTo>
                      <a:pt x="172589" y="72676"/>
                    </a:moveTo>
                    <a:cubicBezTo>
                      <a:pt x="167122" y="69742"/>
                      <a:pt x="160859" y="68637"/>
                      <a:pt x="154722" y="69533"/>
                    </a:cubicBezTo>
                    <a:cubicBezTo>
                      <a:pt x="146250" y="70618"/>
                      <a:pt x="137887" y="72438"/>
                      <a:pt x="129727" y="74962"/>
                    </a:cubicBezTo>
                    <a:lnTo>
                      <a:pt x="165271" y="95536"/>
                    </a:lnTo>
                    <a:cubicBezTo>
                      <a:pt x="180477" y="86296"/>
                      <a:pt x="182853" y="78677"/>
                      <a:pt x="172589" y="7267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 name="Google Shape;4182;p38">
                <a:extLst>
                  <a:ext uri="{FF2B5EF4-FFF2-40B4-BE49-F238E27FC236}">
                    <a16:creationId xmlns:a16="http://schemas.microsoft.com/office/drawing/2014/main" id="{9ACCF845-EB98-4734-8B0E-FC1F783CA2F5}"/>
                  </a:ext>
                </a:extLst>
              </p:cNvPr>
              <p:cNvSpPr/>
              <p:nvPr/>
            </p:nvSpPr>
            <p:spPr>
              <a:xfrm>
                <a:off x="4352910" y="5528024"/>
                <a:ext cx="14540" cy="19050"/>
              </a:xfrm>
              <a:custGeom>
                <a:avLst/>
                <a:gdLst/>
                <a:ahLst/>
                <a:cxnLst/>
                <a:rect l="l" t="t" r="r" b="b"/>
                <a:pathLst>
                  <a:path w="14540" h="19050" extrusionOk="0">
                    <a:moveTo>
                      <a:pt x="0" y="12954"/>
                    </a:moveTo>
                    <a:cubicBezTo>
                      <a:pt x="0" y="12002"/>
                      <a:pt x="0" y="0"/>
                      <a:pt x="0" y="0"/>
                    </a:cubicBezTo>
                    <a:lnTo>
                      <a:pt x="14541" y="9525"/>
                    </a:lnTo>
                    <a:lnTo>
                      <a:pt x="8268"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 name="Google Shape;4183;p38">
                <a:extLst>
                  <a:ext uri="{FF2B5EF4-FFF2-40B4-BE49-F238E27FC236}">
                    <a16:creationId xmlns:a16="http://schemas.microsoft.com/office/drawing/2014/main" id="{426E72F2-3E85-4F0E-8B8E-BE2E0F5CA442}"/>
                  </a:ext>
                </a:extLst>
              </p:cNvPr>
              <p:cNvSpPr/>
              <p:nvPr/>
            </p:nvSpPr>
            <p:spPr>
              <a:xfrm>
                <a:off x="4448518" y="5536215"/>
                <a:ext cx="31552" cy="14858"/>
              </a:xfrm>
              <a:custGeom>
                <a:avLst/>
                <a:gdLst/>
                <a:ahLst/>
                <a:cxnLst/>
                <a:rect l="l" t="t" r="r" b="b"/>
                <a:pathLst>
                  <a:path w="31552" h="14858" extrusionOk="0">
                    <a:moveTo>
                      <a:pt x="31553" y="12954"/>
                    </a:moveTo>
                    <a:lnTo>
                      <a:pt x="31553" y="0"/>
                    </a:lnTo>
                    <a:lnTo>
                      <a:pt x="0" y="2476"/>
                    </a:lnTo>
                    <a:lnTo>
                      <a:pt x="18152" y="14859"/>
                    </a:lnTo>
                    <a:lnTo>
                      <a:pt x="31553"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 name="Google Shape;4184;p38">
                <a:extLst>
                  <a:ext uri="{FF2B5EF4-FFF2-40B4-BE49-F238E27FC236}">
                    <a16:creationId xmlns:a16="http://schemas.microsoft.com/office/drawing/2014/main" id="{536579E2-3076-4043-BC0F-57E133BBE804}"/>
                  </a:ext>
                </a:extLst>
              </p:cNvPr>
              <p:cNvSpPr/>
              <p:nvPr/>
            </p:nvSpPr>
            <p:spPr>
              <a:xfrm>
                <a:off x="4459162" y="5488685"/>
                <a:ext cx="23664" cy="13049"/>
              </a:xfrm>
              <a:custGeom>
                <a:avLst/>
                <a:gdLst/>
                <a:ahLst/>
                <a:cxnLst/>
                <a:rect l="l" t="t" r="r" b="b"/>
                <a:pathLst>
                  <a:path w="23664" h="13049" extrusionOk="0">
                    <a:moveTo>
                      <a:pt x="23664" y="13049"/>
                    </a:moveTo>
                    <a:lnTo>
                      <a:pt x="23664" y="0"/>
                    </a:lnTo>
                    <a:lnTo>
                      <a:pt x="0" y="8573"/>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 name="Google Shape;4185;p38">
                <a:extLst>
                  <a:ext uri="{FF2B5EF4-FFF2-40B4-BE49-F238E27FC236}">
                    <a16:creationId xmlns:a16="http://schemas.microsoft.com/office/drawing/2014/main" id="{C77CA604-CAF2-4292-9A0B-FE1E4A70749D}"/>
                  </a:ext>
                </a:extLst>
              </p:cNvPr>
              <p:cNvSpPr/>
              <p:nvPr/>
            </p:nvSpPr>
            <p:spPr>
              <a:xfrm>
                <a:off x="4384748" y="5493543"/>
                <a:ext cx="35639" cy="24669"/>
              </a:xfrm>
              <a:custGeom>
                <a:avLst/>
                <a:gdLst/>
                <a:ahLst/>
                <a:cxnLst/>
                <a:rect l="l" t="t" r="r" b="b"/>
                <a:pathLst>
                  <a:path w="35639" h="24669" extrusionOk="0">
                    <a:moveTo>
                      <a:pt x="0" y="7525"/>
                    </a:moveTo>
                    <a:lnTo>
                      <a:pt x="7888" y="0"/>
                    </a:lnTo>
                    <a:lnTo>
                      <a:pt x="35639" y="19050"/>
                    </a:lnTo>
                    <a:lnTo>
                      <a:pt x="33929" y="24670"/>
                    </a:lnTo>
                    <a:cubicBezTo>
                      <a:pt x="33929" y="24670"/>
                      <a:pt x="13210" y="15907"/>
                      <a:pt x="12545" y="15145"/>
                    </a:cubicBezTo>
                    <a:cubicBezTo>
                      <a:pt x="11880" y="14383"/>
                      <a:pt x="0" y="7525"/>
                      <a:pt x="0" y="752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 name="Google Shape;4186;p38">
                <a:extLst>
                  <a:ext uri="{FF2B5EF4-FFF2-40B4-BE49-F238E27FC236}">
                    <a16:creationId xmlns:a16="http://schemas.microsoft.com/office/drawing/2014/main" id="{0F63FC67-8B12-43F2-AD8D-5E9E33AB388B}"/>
                  </a:ext>
                </a:extLst>
              </p:cNvPr>
              <p:cNvSpPr/>
              <p:nvPr/>
            </p:nvSpPr>
            <p:spPr>
              <a:xfrm>
                <a:off x="4312139" y="5452109"/>
                <a:ext cx="44382" cy="29241"/>
              </a:xfrm>
              <a:custGeom>
                <a:avLst/>
                <a:gdLst/>
                <a:ahLst/>
                <a:cxnLst/>
                <a:rect l="l" t="t" r="r" b="b"/>
                <a:pathLst>
                  <a:path w="44382" h="29241" extrusionOk="0">
                    <a:moveTo>
                      <a:pt x="0" y="8287"/>
                    </a:moveTo>
                    <a:lnTo>
                      <a:pt x="36875" y="29242"/>
                    </a:lnTo>
                    <a:lnTo>
                      <a:pt x="44383" y="23717"/>
                    </a:lnTo>
                    <a:cubicBezTo>
                      <a:pt x="44383" y="23717"/>
                      <a:pt x="39726" y="18383"/>
                      <a:pt x="39441" y="17907"/>
                    </a:cubicBezTo>
                    <a:cubicBezTo>
                      <a:pt x="36140" y="14135"/>
                      <a:pt x="32258" y="10925"/>
                      <a:pt x="27941" y="8382"/>
                    </a:cubicBezTo>
                    <a:cubicBezTo>
                      <a:pt x="25185" y="7811"/>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 name="Google Shape;4187;p38">
                <a:extLst>
                  <a:ext uri="{FF2B5EF4-FFF2-40B4-BE49-F238E27FC236}">
                    <a16:creationId xmlns:a16="http://schemas.microsoft.com/office/drawing/2014/main" id="{7A075854-9D2E-43D7-9559-888D8108031D}"/>
                  </a:ext>
                </a:extLst>
              </p:cNvPr>
              <p:cNvSpPr/>
              <p:nvPr/>
            </p:nvSpPr>
            <p:spPr>
              <a:xfrm>
                <a:off x="4352910" y="5428583"/>
                <a:ext cx="20528" cy="18478"/>
              </a:xfrm>
              <a:custGeom>
                <a:avLst/>
                <a:gdLst/>
                <a:ahLst/>
                <a:cxnLst/>
                <a:rect l="l" t="t" r="r" b="b"/>
                <a:pathLst>
                  <a:path w="20528" h="18478" extrusionOk="0">
                    <a:moveTo>
                      <a:pt x="20528" y="18479"/>
                    </a:moveTo>
                    <a:lnTo>
                      <a:pt x="20528" y="5525"/>
                    </a:lnTo>
                    <a:lnTo>
                      <a:pt x="3611" y="0"/>
                    </a:lnTo>
                    <a:lnTo>
                      <a:pt x="0" y="10192"/>
                    </a:lnTo>
                    <a:lnTo>
                      <a:pt x="855" y="14764"/>
                    </a:lnTo>
                    <a:lnTo>
                      <a:pt x="20528" y="18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 name="Google Shape;4188;p38">
                <a:extLst>
                  <a:ext uri="{FF2B5EF4-FFF2-40B4-BE49-F238E27FC236}">
                    <a16:creationId xmlns:a16="http://schemas.microsoft.com/office/drawing/2014/main" id="{7893DF9E-8D63-43FC-B401-E625B5420CA0}"/>
                  </a:ext>
                </a:extLst>
              </p:cNvPr>
              <p:cNvSpPr/>
              <p:nvPr/>
            </p:nvSpPr>
            <p:spPr>
              <a:xfrm>
                <a:off x="4261008" y="5424773"/>
                <a:ext cx="19672" cy="14668"/>
              </a:xfrm>
              <a:custGeom>
                <a:avLst/>
                <a:gdLst/>
                <a:ahLst/>
                <a:cxnLst/>
                <a:rect l="l" t="t" r="r" b="b"/>
                <a:pathLst>
                  <a:path w="19672" h="14668" extrusionOk="0">
                    <a:moveTo>
                      <a:pt x="0" y="12954"/>
                    </a:moveTo>
                    <a:lnTo>
                      <a:pt x="0" y="0"/>
                    </a:lnTo>
                    <a:lnTo>
                      <a:pt x="19673" y="2096"/>
                    </a:lnTo>
                    <a:lnTo>
                      <a:pt x="13305" y="14669"/>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 name="Google Shape;4189;p38">
                <a:extLst>
                  <a:ext uri="{FF2B5EF4-FFF2-40B4-BE49-F238E27FC236}">
                    <a16:creationId xmlns:a16="http://schemas.microsoft.com/office/drawing/2014/main" id="{673752C2-0064-4B1D-92B5-4768D618D820}"/>
                  </a:ext>
                </a:extLst>
              </p:cNvPr>
              <p:cNvSpPr/>
              <p:nvPr/>
            </p:nvSpPr>
            <p:spPr>
              <a:xfrm>
                <a:off x="4261769" y="5468111"/>
                <a:ext cx="22428" cy="22764"/>
              </a:xfrm>
              <a:custGeom>
                <a:avLst/>
                <a:gdLst/>
                <a:ahLst/>
                <a:cxnLst/>
                <a:rect l="l" t="t" r="r" b="b"/>
                <a:pathLst>
                  <a:path w="22428" h="22764" extrusionOk="0">
                    <a:moveTo>
                      <a:pt x="0" y="13430"/>
                    </a:moveTo>
                    <a:lnTo>
                      <a:pt x="0" y="0"/>
                    </a:lnTo>
                    <a:lnTo>
                      <a:pt x="22429" y="0"/>
                    </a:lnTo>
                    <a:lnTo>
                      <a:pt x="17012" y="12002"/>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 name="Google Shape;4190;p38">
                <a:extLst>
                  <a:ext uri="{FF2B5EF4-FFF2-40B4-BE49-F238E27FC236}">
                    <a16:creationId xmlns:a16="http://schemas.microsoft.com/office/drawing/2014/main" id="{9F67BFD0-16AA-45C7-8140-2EEFE7C59206}"/>
                  </a:ext>
                </a:extLst>
              </p:cNvPr>
              <p:cNvSpPr/>
              <p:nvPr/>
            </p:nvSpPr>
            <p:spPr>
              <a:xfrm>
                <a:off x="4261389" y="5412009"/>
                <a:ext cx="221197" cy="139065"/>
              </a:xfrm>
              <a:custGeom>
                <a:avLst/>
                <a:gdLst/>
                <a:ahLst/>
                <a:cxnLst/>
                <a:rect l="l" t="t" r="r" b="b"/>
                <a:pathLst>
                  <a:path w="221197" h="139065" extrusionOk="0">
                    <a:moveTo>
                      <a:pt x="112050" y="22098"/>
                    </a:moveTo>
                    <a:cubicBezTo>
                      <a:pt x="109119" y="22098"/>
                      <a:pt x="106193" y="22355"/>
                      <a:pt x="103306" y="22860"/>
                    </a:cubicBezTo>
                    <a:cubicBezTo>
                      <a:pt x="99441" y="23431"/>
                      <a:pt x="95069" y="24194"/>
                      <a:pt x="90191" y="25146"/>
                    </a:cubicBezTo>
                    <a:cubicBezTo>
                      <a:pt x="85344" y="26194"/>
                      <a:pt x="80687" y="27527"/>
                      <a:pt x="75080" y="29051"/>
                    </a:cubicBezTo>
                    <a:cubicBezTo>
                      <a:pt x="69981" y="30613"/>
                      <a:pt x="64995" y="32518"/>
                      <a:pt x="60159" y="34766"/>
                    </a:cubicBezTo>
                    <a:lnTo>
                      <a:pt x="98174" y="56864"/>
                    </a:lnTo>
                    <a:lnTo>
                      <a:pt x="105017" y="54483"/>
                    </a:lnTo>
                    <a:cubicBezTo>
                      <a:pt x="114521" y="51245"/>
                      <a:pt x="124024" y="48482"/>
                      <a:pt x="132483" y="46196"/>
                    </a:cubicBezTo>
                    <a:cubicBezTo>
                      <a:pt x="140606" y="44063"/>
                      <a:pt x="148910" y="42691"/>
                      <a:pt x="157288" y="42100"/>
                    </a:cubicBezTo>
                    <a:cubicBezTo>
                      <a:pt x="164893" y="41643"/>
                      <a:pt x="172525" y="42158"/>
                      <a:pt x="180002" y="43624"/>
                    </a:cubicBezTo>
                    <a:cubicBezTo>
                      <a:pt x="187668" y="45291"/>
                      <a:pt x="195018" y="48187"/>
                      <a:pt x="201765" y="52197"/>
                    </a:cubicBezTo>
                    <a:cubicBezTo>
                      <a:pt x="208387" y="55540"/>
                      <a:pt x="214046" y="60522"/>
                      <a:pt x="218207" y="66675"/>
                    </a:cubicBezTo>
                    <a:cubicBezTo>
                      <a:pt x="220986" y="71133"/>
                      <a:pt x="221875" y="76514"/>
                      <a:pt x="220678" y="81629"/>
                    </a:cubicBezTo>
                    <a:cubicBezTo>
                      <a:pt x="218855" y="87297"/>
                      <a:pt x="215578" y="92393"/>
                      <a:pt x="211174" y="96393"/>
                    </a:cubicBezTo>
                    <a:cubicBezTo>
                      <a:pt x="205956" y="101689"/>
                      <a:pt x="200116" y="106318"/>
                      <a:pt x="193782" y="110204"/>
                    </a:cubicBezTo>
                    <a:lnTo>
                      <a:pt x="218017" y="124206"/>
                    </a:lnTo>
                    <a:lnTo>
                      <a:pt x="204807" y="131921"/>
                    </a:lnTo>
                    <a:lnTo>
                      <a:pt x="180287" y="117729"/>
                    </a:lnTo>
                    <a:cubicBezTo>
                      <a:pt x="168831" y="123434"/>
                      <a:pt x="156868" y="128064"/>
                      <a:pt x="144553" y="131540"/>
                    </a:cubicBezTo>
                    <a:cubicBezTo>
                      <a:pt x="131385" y="135169"/>
                      <a:pt x="117937" y="137684"/>
                      <a:pt x="104352" y="139065"/>
                    </a:cubicBezTo>
                    <a:lnTo>
                      <a:pt x="91521" y="116014"/>
                    </a:lnTo>
                    <a:cubicBezTo>
                      <a:pt x="95113" y="115967"/>
                      <a:pt x="98698" y="115710"/>
                      <a:pt x="102261" y="115253"/>
                    </a:cubicBezTo>
                    <a:cubicBezTo>
                      <a:pt x="107013" y="114681"/>
                      <a:pt x="112335" y="113729"/>
                      <a:pt x="118227" y="112490"/>
                    </a:cubicBezTo>
                    <a:cubicBezTo>
                      <a:pt x="124119" y="111252"/>
                      <a:pt x="130392" y="109633"/>
                      <a:pt x="137235" y="107728"/>
                    </a:cubicBezTo>
                    <a:cubicBezTo>
                      <a:pt x="143731" y="105842"/>
                      <a:pt x="150083" y="103479"/>
                      <a:pt x="156242" y="100679"/>
                    </a:cubicBezTo>
                    <a:lnTo>
                      <a:pt x="118227" y="78772"/>
                    </a:lnTo>
                    <a:lnTo>
                      <a:pt x="113285" y="80486"/>
                    </a:lnTo>
                    <a:lnTo>
                      <a:pt x="108058" y="82105"/>
                    </a:lnTo>
                    <a:cubicBezTo>
                      <a:pt x="99447" y="85001"/>
                      <a:pt x="90692" y="87449"/>
                      <a:pt x="81828" y="89440"/>
                    </a:cubicBezTo>
                    <a:cubicBezTo>
                      <a:pt x="74467" y="91183"/>
                      <a:pt x="66956" y="92202"/>
                      <a:pt x="59399" y="92488"/>
                    </a:cubicBezTo>
                    <a:cubicBezTo>
                      <a:pt x="52754" y="92745"/>
                      <a:pt x="46105" y="92107"/>
                      <a:pt x="39631" y="90583"/>
                    </a:cubicBezTo>
                    <a:cubicBezTo>
                      <a:pt x="33193" y="89049"/>
                      <a:pt x="27013" y="86573"/>
                      <a:pt x="21288" y="83248"/>
                    </a:cubicBezTo>
                    <a:cubicBezTo>
                      <a:pt x="14922" y="79981"/>
                      <a:pt x="9393" y="75286"/>
                      <a:pt x="5132" y="69532"/>
                    </a:cubicBezTo>
                    <a:cubicBezTo>
                      <a:pt x="2001" y="65275"/>
                      <a:pt x="454" y="60055"/>
                      <a:pt x="760" y="54769"/>
                    </a:cubicBezTo>
                    <a:cubicBezTo>
                      <a:pt x="1351" y="49311"/>
                      <a:pt x="3533" y="44139"/>
                      <a:pt x="7033" y="39910"/>
                    </a:cubicBezTo>
                    <a:cubicBezTo>
                      <a:pt x="11467" y="34462"/>
                      <a:pt x="16689" y="29708"/>
                      <a:pt x="22524" y="25813"/>
                    </a:cubicBezTo>
                    <a:lnTo>
                      <a:pt x="0" y="12763"/>
                    </a:lnTo>
                    <a:lnTo>
                      <a:pt x="13305" y="5144"/>
                    </a:lnTo>
                    <a:lnTo>
                      <a:pt x="35544" y="18002"/>
                    </a:lnTo>
                    <a:cubicBezTo>
                      <a:pt x="46019" y="12849"/>
                      <a:pt x="57010" y="8830"/>
                      <a:pt x="68332" y="6001"/>
                    </a:cubicBezTo>
                    <a:cubicBezTo>
                      <a:pt x="79145" y="3258"/>
                      <a:pt x="90131" y="1248"/>
                      <a:pt x="101215" y="0"/>
                    </a:cubicBezTo>
                    <a:close/>
                    <a:moveTo>
                      <a:pt x="47139" y="62294"/>
                    </a:moveTo>
                    <a:cubicBezTo>
                      <a:pt x="52142" y="65189"/>
                      <a:pt x="57930" y="66418"/>
                      <a:pt x="63675" y="65818"/>
                    </a:cubicBezTo>
                    <a:cubicBezTo>
                      <a:pt x="71416" y="64970"/>
                      <a:pt x="79036" y="63246"/>
                      <a:pt x="86389" y="60674"/>
                    </a:cubicBezTo>
                    <a:lnTo>
                      <a:pt x="50655" y="40005"/>
                    </a:lnTo>
                    <a:cubicBezTo>
                      <a:pt x="37540" y="48578"/>
                      <a:pt x="36368" y="56007"/>
                      <a:pt x="47139" y="62294"/>
                    </a:cubicBezTo>
                    <a:close/>
                    <a:moveTo>
                      <a:pt x="172589" y="72771"/>
                    </a:moveTo>
                    <a:cubicBezTo>
                      <a:pt x="167144" y="69771"/>
                      <a:pt x="160871" y="68628"/>
                      <a:pt x="154722" y="69532"/>
                    </a:cubicBezTo>
                    <a:cubicBezTo>
                      <a:pt x="146240" y="70609"/>
                      <a:pt x="137873" y="72457"/>
                      <a:pt x="129727" y="75057"/>
                    </a:cubicBezTo>
                    <a:lnTo>
                      <a:pt x="165271" y="95631"/>
                    </a:lnTo>
                    <a:cubicBezTo>
                      <a:pt x="180477" y="86296"/>
                      <a:pt x="182853" y="78677"/>
                      <a:pt x="172589" y="7277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3" name="Google Shape;4191;p38">
              <a:extLst>
                <a:ext uri="{FF2B5EF4-FFF2-40B4-BE49-F238E27FC236}">
                  <a16:creationId xmlns:a16="http://schemas.microsoft.com/office/drawing/2014/main" id="{89ECA1FA-9AA5-4399-97DB-6C70B92702F4}"/>
                </a:ext>
              </a:extLst>
            </p:cNvPr>
            <p:cNvGrpSpPr/>
            <p:nvPr/>
          </p:nvGrpSpPr>
          <p:grpSpPr>
            <a:xfrm>
              <a:off x="2290688" y="4374965"/>
              <a:ext cx="664599" cy="467010"/>
              <a:chOff x="4071788" y="5191315"/>
              <a:chExt cx="664599" cy="467010"/>
            </a:xfrm>
          </p:grpSpPr>
          <p:sp>
            <p:nvSpPr>
              <p:cNvPr id="382" name="Google Shape;4192;p38">
                <a:extLst>
                  <a:ext uri="{FF2B5EF4-FFF2-40B4-BE49-F238E27FC236}">
                    <a16:creationId xmlns:a16="http://schemas.microsoft.com/office/drawing/2014/main" id="{9C2CA598-21B3-4703-B764-93DCCDFD0C29}"/>
                  </a:ext>
                </a:extLst>
              </p:cNvPr>
              <p:cNvSpPr/>
              <p:nvPr/>
            </p:nvSpPr>
            <p:spPr>
              <a:xfrm>
                <a:off x="4071788" y="5273706"/>
                <a:ext cx="664504" cy="384619"/>
              </a:xfrm>
              <a:custGeom>
                <a:avLst/>
                <a:gdLst/>
                <a:ahLst/>
                <a:cxnLst/>
                <a:rect l="l" t="t" r="r" b="b"/>
                <a:pathLst>
                  <a:path w="664504" h="384619" extrusionOk="0">
                    <a:moveTo>
                      <a:pt x="664505" y="192310"/>
                    </a:moveTo>
                    <a:cubicBezTo>
                      <a:pt x="664505" y="298519"/>
                      <a:pt x="515750" y="384619"/>
                      <a:pt x="332252" y="384619"/>
                    </a:cubicBezTo>
                    <a:cubicBezTo>
                      <a:pt x="148754" y="384619"/>
                      <a:pt x="0" y="298519"/>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 name="Google Shape;4193;p38">
                <a:extLst>
                  <a:ext uri="{FF2B5EF4-FFF2-40B4-BE49-F238E27FC236}">
                    <a16:creationId xmlns:a16="http://schemas.microsoft.com/office/drawing/2014/main" id="{C6166381-39E8-4D3B-A097-1CA209ABD985}"/>
                  </a:ext>
                </a:extLst>
              </p:cNvPr>
              <p:cNvSpPr/>
              <p:nvPr/>
            </p:nvSpPr>
            <p:spPr>
              <a:xfrm>
                <a:off x="4071883" y="5381339"/>
                <a:ext cx="65671" cy="87630"/>
              </a:xfrm>
              <a:custGeom>
                <a:avLst/>
                <a:gdLst/>
                <a:ahLst/>
                <a:cxnLst/>
                <a:rect l="l" t="t" r="r" b="b"/>
                <a:pathLst>
                  <a:path w="65671" h="87630"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 name="Google Shape;4194;p38">
                <a:extLst>
                  <a:ext uri="{FF2B5EF4-FFF2-40B4-BE49-F238E27FC236}">
                    <a16:creationId xmlns:a16="http://schemas.microsoft.com/office/drawing/2014/main" id="{2F030681-1871-40F8-9CC6-C812D71FC7B8}"/>
                  </a:ext>
                </a:extLst>
              </p:cNvPr>
              <p:cNvSpPr/>
              <p:nvPr/>
            </p:nvSpPr>
            <p:spPr>
              <a:xfrm>
                <a:off x="4686303" y="5383625"/>
                <a:ext cx="50084" cy="118109"/>
              </a:xfrm>
              <a:custGeom>
                <a:avLst/>
                <a:gdLst/>
                <a:ahLst/>
                <a:cxnLst/>
                <a:rect l="l" t="t" r="r" b="b"/>
                <a:pathLst>
                  <a:path w="50084" h="118109" extrusionOk="0">
                    <a:moveTo>
                      <a:pt x="50085" y="0"/>
                    </a:moveTo>
                    <a:lnTo>
                      <a:pt x="50085" y="82391"/>
                    </a:lnTo>
                    <a:lnTo>
                      <a:pt x="16442" y="118110"/>
                    </a:lnTo>
                    <a:lnTo>
                      <a:pt x="0" y="23717"/>
                    </a:lnTo>
                    <a:lnTo>
                      <a:pt x="50085"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 name="Google Shape;4195;p38">
                <a:extLst>
                  <a:ext uri="{FF2B5EF4-FFF2-40B4-BE49-F238E27FC236}">
                    <a16:creationId xmlns:a16="http://schemas.microsoft.com/office/drawing/2014/main" id="{2B330780-365D-4F78-B8EA-FDD7A8F8B382}"/>
                  </a:ext>
                </a:extLst>
              </p:cNvPr>
              <p:cNvSpPr/>
              <p:nvPr/>
            </p:nvSpPr>
            <p:spPr>
              <a:xfrm>
                <a:off x="4071788" y="5191315"/>
                <a:ext cx="664504" cy="384619"/>
              </a:xfrm>
              <a:custGeom>
                <a:avLst/>
                <a:gdLst/>
                <a:ahLst/>
                <a:cxnLst/>
                <a:rect l="l" t="t" r="r" b="b"/>
                <a:pathLst>
                  <a:path w="664504" h="384619" extrusionOk="0">
                    <a:moveTo>
                      <a:pt x="664505" y="192310"/>
                    </a:moveTo>
                    <a:cubicBezTo>
                      <a:pt x="664505" y="298519"/>
                      <a:pt x="515750" y="384619"/>
                      <a:pt x="332252" y="384619"/>
                    </a:cubicBezTo>
                    <a:cubicBezTo>
                      <a:pt x="148754" y="384619"/>
                      <a:pt x="0" y="298519"/>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 name="Google Shape;4196;p38">
                <a:extLst>
                  <a:ext uri="{FF2B5EF4-FFF2-40B4-BE49-F238E27FC236}">
                    <a16:creationId xmlns:a16="http://schemas.microsoft.com/office/drawing/2014/main" id="{5983A4D3-E257-4D5A-8468-1D65BAF98F73}"/>
                  </a:ext>
                </a:extLst>
              </p:cNvPr>
              <p:cNvSpPr/>
              <p:nvPr/>
            </p:nvSpPr>
            <p:spPr>
              <a:xfrm>
                <a:off x="4166288" y="5243631"/>
                <a:ext cx="475673" cy="275343"/>
              </a:xfrm>
              <a:custGeom>
                <a:avLst/>
                <a:gdLst/>
                <a:ahLst/>
                <a:cxnLst/>
                <a:rect l="l" t="t" r="r" b="b"/>
                <a:pathLst>
                  <a:path w="475673" h="275343" extrusionOk="0">
                    <a:moveTo>
                      <a:pt x="475252" y="145899"/>
                    </a:moveTo>
                    <a:cubicBezTo>
                      <a:pt x="471830" y="178284"/>
                      <a:pt x="448831" y="210193"/>
                      <a:pt x="405969" y="235053"/>
                    </a:cubicBezTo>
                    <a:cubicBezTo>
                      <a:pt x="313117" y="288774"/>
                      <a:pt x="162482" y="288774"/>
                      <a:pt x="69535" y="235053"/>
                    </a:cubicBezTo>
                    <a:cubicBezTo>
                      <a:pt x="26768" y="210193"/>
                      <a:pt x="3769" y="177903"/>
                      <a:pt x="443" y="145899"/>
                    </a:cubicBezTo>
                    <a:cubicBezTo>
                      <a:pt x="-3549" y="107799"/>
                      <a:pt x="19450" y="69699"/>
                      <a:pt x="69535" y="40362"/>
                    </a:cubicBezTo>
                    <a:cubicBezTo>
                      <a:pt x="162482" y="-13454"/>
                      <a:pt x="313117" y="-13454"/>
                      <a:pt x="405969" y="40362"/>
                    </a:cubicBezTo>
                    <a:cubicBezTo>
                      <a:pt x="456054" y="69318"/>
                      <a:pt x="479148" y="107990"/>
                      <a:pt x="475252"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 name="Google Shape;4197;p38">
                <a:extLst>
                  <a:ext uri="{FF2B5EF4-FFF2-40B4-BE49-F238E27FC236}">
                    <a16:creationId xmlns:a16="http://schemas.microsoft.com/office/drawing/2014/main" id="{B12A719E-ED4B-4426-8C2C-12D3CD4F5023}"/>
                  </a:ext>
                </a:extLst>
              </p:cNvPr>
              <p:cNvSpPr/>
              <p:nvPr/>
            </p:nvSpPr>
            <p:spPr>
              <a:xfrm>
                <a:off x="4166731" y="5260109"/>
                <a:ext cx="474809" cy="258865"/>
              </a:xfrm>
              <a:custGeom>
                <a:avLst/>
                <a:gdLst/>
                <a:ahLst/>
                <a:cxnLst/>
                <a:rect l="l" t="t" r="r" b="b"/>
                <a:pathLst>
                  <a:path w="474809" h="258865" extrusionOk="0">
                    <a:moveTo>
                      <a:pt x="474809" y="129421"/>
                    </a:moveTo>
                    <a:cubicBezTo>
                      <a:pt x="471388" y="161806"/>
                      <a:pt x="448389" y="193715"/>
                      <a:pt x="405527" y="218575"/>
                    </a:cubicBezTo>
                    <a:cubicBezTo>
                      <a:pt x="312675" y="272296"/>
                      <a:pt x="162040" y="272296"/>
                      <a:pt x="69093" y="218575"/>
                    </a:cubicBezTo>
                    <a:cubicBezTo>
                      <a:pt x="26325" y="193715"/>
                      <a:pt x="3326" y="161425"/>
                      <a:pt x="0" y="129421"/>
                    </a:cubicBezTo>
                    <a:cubicBezTo>
                      <a:pt x="3326" y="97036"/>
                      <a:pt x="26325" y="65222"/>
                      <a:pt x="69093" y="40362"/>
                    </a:cubicBezTo>
                    <a:cubicBezTo>
                      <a:pt x="162040" y="-13454"/>
                      <a:pt x="312675" y="-13454"/>
                      <a:pt x="405527" y="40362"/>
                    </a:cubicBezTo>
                    <a:cubicBezTo>
                      <a:pt x="448389" y="65222"/>
                      <a:pt x="471388" y="97036"/>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 name="Google Shape;4198;p38">
                <a:extLst>
                  <a:ext uri="{FF2B5EF4-FFF2-40B4-BE49-F238E27FC236}">
                    <a16:creationId xmlns:a16="http://schemas.microsoft.com/office/drawing/2014/main" id="{1EBD2B3D-8860-460F-8212-5E60E3067F55}"/>
                  </a:ext>
                </a:extLst>
              </p:cNvPr>
              <p:cNvSpPr/>
              <p:nvPr/>
            </p:nvSpPr>
            <p:spPr>
              <a:xfrm>
                <a:off x="4287999" y="5322379"/>
                <a:ext cx="221706" cy="139065"/>
              </a:xfrm>
              <a:custGeom>
                <a:avLst/>
                <a:gdLst/>
                <a:ahLst/>
                <a:cxnLst/>
                <a:rect l="l" t="t" r="r" b="b"/>
                <a:pathLst>
                  <a:path w="221706" h="139065" extrusionOk="0">
                    <a:moveTo>
                      <a:pt x="112620" y="22098"/>
                    </a:moveTo>
                    <a:cubicBezTo>
                      <a:pt x="109691" y="22146"/>
                      <a:pt x="106769" y="22403"/>
                      <a:pt x="103876" y="22860"/>
                    </a:cubicBezTo>
                    <a:cubicBezTo>
                      <a:pt x="99980" y="23431"/>
                      <a:pt x="95608" y="24194"/>
                      <a:pt x="90761" y="25241"/>
                    </a:cubicBezTo>
                    <a:cubicBezTo>
                      <a:pt x="85627" y="26280"/>
                      <a:pt x="80552" y="27575"/>
                      <a:pt x="75555" y="29146"/>
                    </a:cubicBezTo>
                    <a:cubicBezTo>
                      <a:pt x="70475" y="30632"/>
                      <a:pt x="65518" y="32509"/>
                      <a:pt x="60729" y="34766"/>
                    </a:cubicBezTo>
                    <a:lnTo>
                      <a:pt x="98744" y="56864"/>
                    </a:lnTo>
                    <a:lnTo>
                      <a:pt x="105587" y="54483"/>
                    </a:lnTo>
                    <a:cubicBezTo>
                      <a:pt x="115091" y="51245"/>
                      <a:pt x="124595" y="48482"/>
                      <a:pt x="133053" y="46196"/>
                    </a:cubicBezTo>
                    <a:cubicBezTo>
                      <a:pt x="141144" y="44063"/>
                      <a:pt x="149417" y="42691"/>
                      <a:pt x="157763" y="42101"/>
                    </a:cubicBezTo>
                    <a:cubicBezTo>
                      <a:pt x="165404" y="41624"/>
                      <a:pt x="173074" y="42167"/>
                      <a:pt x="180572" y="43720"/>
                    </a:cubicBezTo>
                    <a:cubicBezTo>
                      <a:pt x="188218" y="45310"/>
                      <a:pt x="195542" y="48178"/>
                      <a:pt x="202241" y="52197"/>
                    </a:cubicBezTo>
                    <a:cubicBezTo>
                      <a:pt x="208885" y="55550"/>
                      <a:pt x="214575" y="60522"/>
                      <a:pt x="218777" y="66675"/>
                    </a:cubicBezTo>
                    <a:cubicBezTo>
                      <a:pt x="221533" y="71142"/>
                      <a:pt x="222390" y="76524"/>
                      <a:pt x="221153" y="81629"/>
                    </a:cubicBezTo>
                    <a:cubicBezTo>
                      <a:pt x="219541" y="87259"/>
                      <a:pt x="216457" y="92355"/>
                      <a:pt x="212220" y="96393"/>
                    </a:cubicBezTo>
                    <a:cubicBezTo>
                      <a:pt x="206946" y="101660"/>
                      <a:pt x="201077" y="106299"/>
                      <a:pt x="194733" y="110204"/>
                    </a:cubicBezTo>
                    <a:lnTo>
                      <a:pt x="219062" y="124206"/>
                    </a:lnTo>
                    <a:lnTo>
                      <a:pt x="205852" y="131921"/>
                    </a:lnTo>
                    <a:lnTo>
                      <a:pt x="181332" y="117729"/>
                    </a:lnTo>
                    <a:cubicBezTo>
                      <a:pt x="169629" y="123473"/>
                      <a:pt x="157410" y="128102"/>
                      <a:pt x="144838" y="131540"/>
                    </a:cubicBezTo>
                    <a:cubicBezTo>
                      <a:pt x="131674" y="135179"/>
                      <a:pt x="118225" y="137703"/>
                      <a:pt x="104637" y="139065"/>
                    </a:cubicBezTo>
                    <a:lnTo>
                      <a:pt x="92567" y="116396"/>
                    </a:lnTo>
                    <a:cubicBezTo>
                      <a:pt x="96128" y="116300"/>
                      <a:pt x="99680" y="116014"/>
                      <a:pt x="103211" y="115538"/>
                    </a:cubicBezTo>
                    <a:cubicBezTo>
                      <a:pt x="108058" y="114967"/>
                      <a:pt x="113380" y="114014"/>
                      <a:pt x="119273" y="112776"/>
                    </a:cubicBezTo>
                    <a:cubicBezTo>
                      <a:pt x="125165" y="111538"/>
                      <a:pt x="131342" y="109919"/>
                      <a:pt x="138280" y="108013"/>
                    </a:cubicBezTo>
                    <a:cubicBezTo>
                      <a:pt x="144781" y="106175"/>
                      <a:pt x="151135" y="103851"/>
                      <a:pt x="157288" y="101060"/>
                    </a:cubicBezTo>
                    <a:lnTo>
                      <a:pt x="119273" y="79057"/>
                    </a:lnTo>
                    <a:lnTo>
                      <a:pt x="114236" y="80772"/>
                    </a:lnTo>
                    <a:lnTo>
                      <a:pt x="109104" y="82391"/>
                    </a:lnTo>
                    <a:cubicBezTo>
                      <a:pt x="99600" y="85535"/>
                      <a:pt x="90761" y="88011"/>
                      <a:pt x="82778" y="89821"/>
                    </a:cubicBezTo>
                    <a:cubicBezTo>
                      <a:pt x="75409" y="91497"/>
                      <a:pt x="67901" y="92488"/>
                      <a:pt x="60349" y="92773"/>
                    </a:cubicBezTo>
                    <a:cubicBezTo>
                      <a:pt x="53710" y="93002"/>
                      <a:pt x="47068" y="92402"/>
                      <a:pt x="40581" y="90964"/>
                    </a:cubicBezTo>
                    <a:cubicBezTo>
                      <a:pt x="34183" y="89354"/>
                      <a:pt x="28042" y="86849"/>
                      <a:pt x="22334" y="83534"/>
                    </a:cubicBezTo>
                    <a:cubicBezTo>
                      <a:pt x="16043" y="80229"/>
                      <a:pt x="10584" y="75543"/>
                      <a:pt x="6368" y="69818"/>
                    </a:cubicBezTo>
                    <a:cubicBezTo>
                      <a:pt x="3291" y="65532"/>
                      <a:pt x="1781" y="60322"/>
                      <a:pt x="2091" y="55054"/>
                    </a:cubicBezTo>
                    <a:cubicBezTo>
                      <a:pt x="2294" y="49730"/>
                      <a:pt x="4009" y="44577"/>
                      <a:pt x="7033" y="40196"/>
                    </a:cubicBezTo>
                    <a:cubicBezTo>
                      <a:pt x="11467" y="34747"/>
                      <a:pt x="16689" y="29994"/>
                      <a:pt x="22524" y="26098"/>
                    </a:cubicBezTo>
                    <a:lnTo>
                      <a:pt x="0" y="13049"/>
                    </a:lnTo>
                    <a:lnTo>
                      <a:pt x="13210" y="5429"/>
                    </a:lnTo>
                    <a:lnTo>
                      <a:pt x="35544" y="18002"/>
                    </a:lnTo>
                    <a:cubicBezTo>
                      <a:pt x="46019" y="12849"/>
                      <a:pt x="57010" y="8830"/>
                      <a:pt x="68332" y="6001"/>
                    </a:cubicBezTo>
                    <a:cubicBezTo>
                      <a:pt x="79113" y="3258"/>
                      <a:pt x="90067" y="1248"/>
                      <a:pt x="101120" y="0"/>
                    </a:cubicBezTo>
                    <a:close/>
                    <a:moveTo>
                      <a:pt x="47614" y="62294"/>
                    </a:moveTo>
                    <a:cubicBezTo>
                      <a:pt x="52651" y="65189"/>
                      <a:pt x="58470" y="66418"/>
                      <a:pt x="64246" y="65818"/>
                    </a:cubicBezTo>
                    <a:cubicBezTo>
                      <a:pt x="71975" y="64951"/>
                      <a:pt x="79590" y="63265"/>
                      <a:pt x="86960" y="60770"/>
                    </a:cubicBezTo>
                    <a:lnTo>
                      <a:pt x="51225" y="40196"/>
                    </a:lnTo>
                    <a:cubicBezTo>
                      <a:pt x="38110" y="48673"/>
                      <a:pt x="36875" y="56007"/>
                      <a:pt x="47614" y="62294"/>
                    </a:cubicBezTo>
                    <a:close/>
                    <a:moveTo>
                      <a:pt x="173064" y="72771"/>
                    </a:moveTo>
                    <a:cubicBezTo>
                      <a:pt x="167619" y="69771"/>
                      <a:pt x="161346" y="68628"/>
                      <a:pt x="155197" y="69532"/>
                    </a:cubicBezTo>
                    <a:cubicBezTo>
                      <a:pt x="146746" y="70609"/>
                      <a:pt x="138412" y="72457"/>
                      <a:pt x="130297" y="75057"/>
                    </a:cubicBezTo>
                    <a:lnTo>
                      <a:pt x="165841" y="95631"/>
                    </a:lnTo>
                    <a:cubicBezTo>
                      <a:pt x="180952" y="86296"/>
                      <a:pt x="183423" y="78296"/>
                      <a:pt x="173064" y="7277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 name="Google Shape;4199;p38">
                <a:extLst>
                  <a:ext uri="{FF2B5EF4-FFF2-40B4-BE49-F238E27FC236}">
                    <a16:creationId xmlns:a16="http://schemas.microsoft.com/office/drawing/2014/main" id="{B068AC58-A767-4C96-ADC6-CB0BF295616F}"/>
                  </a:ext>
                </a:extLst>
              </p:cNvPr>
              <p:cNvSpPr/>
              <p:nvPr/>
            </p:nvSpPr>
            <p:spPr>
              <a:xfrm>
                <a:off x="4380566" y="5425821"/>
                <a:ext cx="14540" cy="19050"/>
              </a:xfrm>
              <a:custGeom>
                <a:avLst/>
                <a:gdLst/>
                <a:ahLst/>
                <a:cxnLst/>
                <a:rect l="l" t="t" r="r" b="b"/>
                <a:pathLst>
                  <a:path w="14540" h="19050" extrusionOk="0">
                    <a:moveTo>
                      <a:pt x="0" y="12954"/>
                    </a:moveTo>
                    <a:cubicBezTo>
                      <a:pt x="0" y="12001"/>
                      <a:pt x="0" y="0"/>
                      <a:pt x="0" y="0"/>
                    </a:cubicBezTo>
                    <a:lnTo>
                      <a:pt x="14541" y="9525"/>
                    </a:lnTo>
                    <a:lnTo>
                      <a:pt x="8173"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4200;p38">
                <a:extLst>
                  <a:ext uri="{FF2B5EF4-FFF2-40B4-BE49-F238E27FC236}">
                    <a16:creationId xmlns:a16="http://schemas.microsoft.com/office/drawing/2014/main" id="{5DE64906-1ED5-46DC-95A4-8DA0B763C217}"/>
                  </a:ext>
                </a:extLst>
              </p:cNvPr>
              <p:cNvSpPr/>
              <p:nvPr/>
            </p:nvSpPr>
            <p:spPr>
              <a:xfrm>
                <a:off x="4475699" y="5433726"/>
                <a:ext cx="31552" cy="14763"/>
              </a:xfrm>
              <a:custGeom>
                <a:avLst/>
                <a:gdLst/>
                <a:ahLst/>
                <a:cxnLst/>
                <a:rect l="l" t="t" r="r" b="b"/>
                <a:pathLst>
                  <a:path w="31552" h="14763" extrusionOk="0">
                    <a:moveTo>
                      <a:pt x="31553" y="12859"/>
                    </a:moveTo>
                    <a:lnTo>
                      <a:pt x="31553" y="0"/>
                    </a:lnTo>
                    <a:lnTo>
                      <a:pt x="0" y="2381"/>
                    </a:lnTo>
                    <a:lnTo>
                      <a:pt x="18152" y="14764"/>
                    </a:lnTo>
                    <a:lnTo>
                      <a:pt x="31553" y="1285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4201;p38">
                <a:extLst>
                  <a:ext uri="{FF2B5EF4-FFF2-40B4-BE49-F238E27FC236}">
                    <a16:creationId xmlns:a16="http://schemas.microsoft.com/office/drawing/2014/main" id="{C28234B1-B2EA-4511-A112-BEDA6C62B09B}"/>
                  </a:ext>
                </a:extLst>
              </p:cNvPr>
              <p:cNvSpPr/>
              <p:nvPr/>
            </p:nvSpPr>
            <p:spPr>
              <a:xfrm>
                <a:off x="4486248" y="5386197"/>
                <a:ext cx="23664" cy="13049"/>
              </a:xfrm>
              <a:custGeom>
                <a:avLst/>
                <a:gdLst/>
                <a:ahLst/>
                <a:cxnLst/>
                <a:rect l="l" t="t" r="r" b="b"/>
                <a:pathLst>
                  <a:path w="23664" h="13049" extrusionOk="0">
                    <a:moveTo>
                      <a:pt x="23664" y="13049"/>
                    </a:moveTo>
                    <a:lnTo>
                      <a:pt x="23664" y="0"/>
                    </a:lnTo>
                    <a:lnTo>
                      <a:pt x="0" y="8572"/>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 name="Google Shape;4202;p38">
                <a:extLst>
                  <a:ext uri="{FF2B5EF4-FFF2-40B4-BE49-F238E27FC236}">
                    <a16:creationId xmlns:a16="http://schemas.microsoft.com/office/drawing/2014/main" id="{21B9D02A-72A8-4C28-BDEB-A0E5E55B1318}"/>
                  </a:ext>
                </a:extLst>
              </p:cNvPr>
              <p:cNvSpPr/>
              <p:nvPr/>
            </p:nvSpPr>
            <p:spPr>
              <a:xfrm>
                <a:off x="4411929" y="5390959"/>
                <a:ext cx="35639" cy="24764"/>
              </a:xfrm>
              <a:custGeom>
                <a:avLst/>
                <a:gdLst/>
                <a:ahLst/>
                <a:cxnLst/>
                <a:rect l="l" t="t" r="r" b="b"/>
                <a:pathLst>
                  <a:path w="35639" h="24764" extrusionOk="0">
                    <a:moveTo>
                      <a:pt x="0" y="7620"/>
                    </a:moveTo>
                    <a:lnTo>
                      <a:pt x="7888" y="0"/>
                    </a:lnTo>
                    <a:lnTo>
                      <a:pt x="35639" y="19050"/>
                    </a:lnTo>
                    <a:lnTo>
                      <a:pt x="33929" y="24765"/>
                    </a:lnTo>
                    <a:cubicBezTo>
                      <a:pt x="33929" y="24765"/>
                      <a:pt x="13210" y="16002"/>
                      <a:pt x="12545" y="1524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 name="Google Shape;4203;p38">
                <a:extLst>
                  <a:ext uri="{FF2B5EF4-FFF2-40B4-BE49-F238E27FC236}">
                    <a16:creationId xmlns:a16="http://schemas.microsoft.com/office/drawing/2014/main" id="{5C201DDA-B693-4D46-B4D4-09096DC37DF0}"/>
                  </a:ext>
                </a:extLst>
              </p:cNvPr>
              <p:cNvSpPr/>
              <p:nvPr/>
            </p:nvSpPr>
            <p:spPr>
              <a:xfrm>
                <a:off x="4339320" y="5349621"/>
                <a:ext cx="44382" cy="29146"/>
              </a:xfrm>
              <a:custGeom>
                <a:avLst/>
                <a:gdLst/>
                <a:ahLst/>
                <a:cxnLst/>
                <a:rect l="l" t="t" r="r" b="b"/>
                <a:pathLst>
                  <a:path w="44382" h="29146" extrusionOk="0">
                    <a:moveTo>
                      <a:pt x="0" y="8191"/>
                    </a:moveTo>
                    <a:lnTo>
                      <a:pt x="36780" y="29146"/>
                    </a:lnTo>
                    <a:lnTo>
                      <a:pt x="44383" y="23717"/>
                    </a:lnTo>
                    <a:cubicBezTo>
                      <a:pt x="44383" y="23717"/>
                      <a:pt x="39726" y="18383"/>
                      <a:pt x="39346" y="17812"/>
                    </a:cubicBezTo>
                    <a:cubicBezTo>
                      <a:pt x="36032" y="14097"/>
                      <a:pt x="32188" y="10887"/>
                      <a:pt x="27941" y="8287"/>
                    </a:cubicBezTo>
                    <a:cubicBezTo>
                      <a:pt x="25185" y="7810"/>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4204;p38">
                <a:extLst>
                  <a:ext uri="{FF2B5EF4-FFF2-40B4-BE49-F238E27FC236}">
                    <a16:creationId xmlns:a16="http://schemas.microsoft.com/office/drawing/2014/main" id="{98B23C6F-3EBC-4D65-B8ED-0ACA629BD8E3}"/>
                  </a:ext>
                </a:extLst>
              </p:cNvPr>
              <p:cNvSpPr/>
              <p:nvPr/>
            </p:nvSpPr>
            <p:spPr>
              <a:xfrm>
                <a:off x="4380091" y="5326094"/>
                <a:ext cx="20528" cy="18383"/>
              </a:xfrm>
              <a:custGeom>
                <a:avLst/>
                <a:gdLst/>
                <a:ahLst/>
                <a:cxnLst/>
                <a:rect l="l" t="t" r="r" b="b"/>
                <a:pathLst>
                  <a:path w="20528" h="18383" extrusionOk="0">
                    <a:moveTo>
                      <a:pt x="20528" y="18383"/>
                    </a:moveTo>
                    <a:lnTo>
                      <a:pt x="20528" y="5524"/>
                    </a:lnTo>
                    <a:lnTo>
                      <a:pt x="3611" y="0"/>
                    </a:lnTo>
                    <a:lnTo>
                      <a:pt x="0" y="10096"/>
                    </a:lnTo>
                    <a:lnTo>
                      <a:pt x="855" y="14764"/>
                    </a:lnTo>
                    <a:lnTo>
                      <a:pt x="20528" y="18383"/>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4205;p38">
                <a:extLst>
                  <a:ext uri="{FF2B5EF4-FFF2-40B4-BE49-F238E27FC236}">
                    <a16:creationId xmlns:a16="http://schemas.microsoft.com/office/drawing/2014/main" id="{2C18B112-BBDA-44AB-891F-89F3211E7EF3}"/>
                  </a:ext>
                </a:extLst>
              </p:cNvPr>
              <p:cNvSpPr/>
              <p:nvPr/>
            </p:nvSpPr>
            <p:spPr>
              <a:xfrm>
                <a:off x="4288189" y="5322284"/>
                <a:ext cx="19577" cy="14668"/>
              </a:xfrm>
              <a:custGeom>
                <a:avLst/>
                <a:gdLst/>
                <a:ahLst/>
                <a:cxnLst/>
                <a:rect l="l" t="t" r="r" b="b"/>
                <a:pathLst>
                  <a:path w="19577" h="14668" extrusionOk="0">
                    <a:moveTo>
                      <a:pt x="0" y="12954"/>
                    </a:moveTo>
                    <a:lnTo>
                      <a:pt x="0" y="0"/>
                    </a:lnTo>
                    <a:lnTo>
                      <a:pt x="19578" y="2096"/>
                    </a:lnTo>
                    <a:lnTo>
                      <a:pt x="13305" y="14669"/>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4206;p38">
                <a:extLst>
                  <a:ext uri="{FF2B5EF4-FFF2-40B4-BE49-F238E27FC236}">
                    <a16:creationId xmlns:a16="http://schemas.microsoft.com/office/drawing/2014/main" id="{864D04A2-994C-4C0B-861F-4117BB7FBEDE}"/>
                  </a:ext>
                </a:extLst>
              </p:cNvPr>
              <p:cNvSpPr/>
              <p:nvPr/>
            </p:nvSpPr>
            <p:spPr>
              <a:xfrm>
                <a:off x="4288855" y="5365623"/>
                <a:ext cx="22428" cy="22764"/>
              </a:xfrm>
              <a:custGeom>
                <a:avLst/>
                <a:gdLst/>
                <a:ahLst/>
                <a:cxnLst/>
                <a:rect l="l" t="t" r="r" b="b"/>
                <a:pathLst>
                  <a:path w="22428" h="22764" extrusionOk="0">
                    <a:moveTo>
                      <a:pt x="0" y="13430"/>
                    </a:moveTo>
                    <a:cubicBezTo>
                      <a:pt x="0" y="13430"/>
                      <a:pt x="0" y="0"/>
                      <a:pt x="0" y="0"/>
                    </a:cubicBezTo>
                    <a:lnTo>
                      <a:pt x="22429" y="0"/>
                    </a:lnTo>
                    <a:lnTo>
                      <a:pt x="16917" y="12001"/>
                    </a:lnTo>
                    <a:lnTo>
                      <a:pt x="7413"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4207;p38">
                <a:extLst>
                  <a:ext uri="{FF2B5EF4-FFF2-40B4-BE49-F238E27FC236}">
                    <a16:creationId xmlns:a16="http://schemas.microsoft.com/office/drawing/2014/main" id="{56A802AC-92B1-48DC-B628-2C876073D394}"/>
                  </a:ext>
                </a:extLst>
              </p:cNvPr>
              <p:cNvSpPr/>
              <p:nvPr/>
            </p:nvSpPr>
            <p:spPr>
              <a:xfrm>
                <a:off x="4289330" y="5309520"/>
                <a:ext cx="220369" cy="139160"/>
              </a:xfrm>
              <a:custGeom>
                <a:avLst/>
                <a:gdLst/>
                <a:ahLst/>
                <a:cxnLst/>
                <a:rect l="l" t="t" r="r" b="b"/>
                <a:pathLst>
                  <a:path w="220369" h="139160" extrusionOk="0">
                    <a:moveTo>
                      <a:pt x="111289" y="22098"/>
                    </a:moveTo>
                    <a:cubicBezTo>
                      <a:pt x="108361" y="22060"/>
                      <a:pt x="105434" y="22279"/>
                      <a:pt x="102546" y="22765"/>
                    </a:cubicBezTo>
                    <a:cubicBezTo>
                      <a:pt x="98649" y="23336"/>
                      <a:pt x="94278" y="24098"/>
                      <a:pt x="89431" y="25146"/>
                    </a:cubicBezTo>
                    <a:cubicBezTo>
                      <a:pt x="84584" y="26194"/>
                      <a:pt x="79452" y="27432"/>
                      <a:pt x="74225" y="29051"/>
                    </a:cubicBezTo>
                    <a:cubicBezTo>
                      <a:pt x="69142" y="30566"/>
                      <a:pt x="64185" y="32480"/>
                      <a:pt x="59399" y="34766"/>
                    </a:cubicBezTo>
                    <a:lnTo>
                      <a:pt x="97414" y="56864"/>
                    </a:lnTo>
                    <a:lnTo>
                      <a:pt x="104257" y="54388"/>
                    </a:lnTo>
                    <a:cubicBezTo>
                      <a:pt x="113760" y="51149"/>
                      <a:pt x="123264" y="48482"/>
                      <a:pt x="131722" y="46196"/>
                    </a:cubicBezTo>
                    <a:cubicBezTo>
                      <a:pt x="139804" y="44015"/>
                      <a:pt x="148080" y="42644"/>
                      <a:pt x="156432" y="42101"/>
                    </a:cubicBezTo>
                    <a:cubicBezTo>
                      <a:pt x="164070" y="41596"/>
                      <a:pt x="171739" y="42101"/>
                      <a:pt x="179241" y="43625"/>
                    </a:cubicBezTo>
                    <a:cubicBezTo>
                      <a:pt x="186874" y="45253"/>
                      <a:pt x="194193" y="48120"/>
                      <a:pt x="200910" y="52102"/>
                    </a:cubicBezTo>
                    <a:cubicBezTo>
                      <a:pt x="207554" y="55455"/>
                      <a:pt x="213244" y="60427"/>
                      <a:pt x="217447" y="66580"/>
                    </a:cubicBezTo>
                    <a:cubicBezTo>
                      <a:pt x="220193" y="71047"/>
                      <a:pt x="221049" y="76429"/>
                      <a:pt x="219823" y="81534"/>
                    </a:cubicBezTo>
                    <a:cubicBezTo>
                      <a:pt x="218233" y="87173"/>
                      <a:pt x="215145" y="92278"/>
                      <a:pt x="210889" y="96298"/>
                    </a:cubicBezTo>
                    <a:cubicBezTo>
                      <a:pt x="205705" y="101613"/>
                      <a:pt x="199897" y="106289"/>
                      <a:pt x="193592" y="110204"/>
                    </a:cubicBezTo>
                    <a:lnTo>
                      <a:pt x="217922" y="124301"/>
                    </a:lnTo>
                    <a:lnTo>
                      <a:pt x="204712" y="131921"/>
                    </a:lnTo>
                    <a:lnTo>
                      <a:pt x="180192" y="117729"/>
                    </a:lnTo>
                    <a:cubicBezTo>
                      <a:pt x="168525" y="123558"/>
                      <a:pt x="156297" y="128188"/>
                      <a:pt x="143697" y="131540"/>
                    </a:cubicBezTo>
                    <a:cubicBezTo>
                      <a:pt x="130535" y="135217"/>
                      <a:pt x="117088" y="137760"/>
                      <a:pt x="103496" y="139160"/>
                    </a:cubicBezTo>
                    <a:lnTo>
                      <a:pt x="91236" y="116014"/>
                    </a:lnTo>
                    <a:cubicBezTo>
                      <a:pt x="94797" y="115919"/>
                      <a:pt x="98350" y="115634"/>
                      <a:pt x="101881" y="115157"/>
                    </a:cubicBezTo>
                    <a:cubicBezTo>
                      <a:pt x="107279" y="114519"/>
                      <a:pt x="112641" y="113595"/>
                      <a:pt x="117942" y="112395"/>
                    </a:cubicBezTo>
                    <a:cubicBezTo>
                      <a:pt x="123834" y="111157"/>
                      <a:pt x="130012" y="109538"/>
                      <a:pt x="136950" y="107633"/>
                    </a:cubicBezTo>
                    <a:cubicBezTo>
                      <a:pt x="143464" y="105842"/>
                      <a:pt x="149821" y="103518"/>
                      <a:pt x="155957" y="100679"/>
                    </a:cubicBezTo>
                    <a:lnTo>
                      <a:pt x="117942" y="78677"/>
                    </a:lnTo>
                    <a:cubicBezTo>
                      <a:pt x="116326" y="79248"/>
                      <a:pt x="114616" y="79915"/>
                      <a:pt x="112905" y="80391"/>
                    </a:cubicBezTo>
                    <a:lnTo>
                      <a:pt x="107773" y="82010"/>
                    </a:lnTo>
                    <a:cubicBezTo>
                      <a:pt x="98269" y="85154"/>
                      <a:pt x="89431" y="87630"/>
                      <a:pt x="81447" y="89440"/>
                    </a:cubicBezTo>
                    <a:cubicBezTo>
                      <a:pt x="74081" y="91145"/>
                      <a:pt x="66572" y="92164"/>
                      <a:pt x="59019" y="92488"/>
                    </a:cubicBezTo>
                    <a:cubicBezTo>
                      <a:pt x="52375" y="92688"/>
                      <a:pt x="45733" y="92050"/>
                      <a:pt x="39251" y="90583"/>
                    </a:cubicBezTo>
                    <a:cubicBezTo>
                      <a:pt x="32826" y="89049"/>
                      <a:pt x="26672" y="86544"/>
                      <a:pt x="21003" y="83153"/>
                    </a:cubicBezTo>
                    <a:cubicBezTo>
                      <a:pt x="14721" y="79886"/>
                      <a:pt x="9261" y="75229"/>
                      <a:pt x="5037" y="69533"/>
                    </a:cubicBezTo>
                    <a:cubicBezTo>
                      <a:pt x="1975" y="65246"/>
                      <a:pt x="466" y="60036"/>
                      <a:pt x="760" y="54769"/>
                    </a:cubicBezTo>
                    <a:cubicBezTo>
                      <a:pt x="1328" y="49273"/>
                      <a:pt x="3511" y="44063"/>
                      <a:pt x="7033" y="39814"/>
                    </a:cubicBezTo>
                    <a:cubicBezTo>
                      <a:pt x="11472" y="34404"/>
                      <a:pt x="16693" y="29680"/>
                      <a:pt x="22524" y="25813"/>
                    </a:cubicBezTo>
                    <a:lnTo>
                      <a:pt x="0" y="12763"/>
                    </a:lnTo>
                    <a:lnTo>
                      <a:pt x="13210" y="5048"/>
                    </a:lnTo>
                    <a:lnTo>
                      <a:pt x="34214" y="18002"/>
                    </a:lnTo>
                    <a:cubicBezTo>
                      <a:pt x="44668" y="12783"/>
                      <a:pt x="55664" y="8725"/>
                      <a:pt x="67002" y="5905"/>
                    </a:cubicBezTo>
                    <a:cubicBezTo>
                      <a:pt x="77774" y="3143"/>
                      <a:pt x="88732" y="1172"/>
                      <a:pt x="99790" y="0"/>
                    </a:cubicBezTo>
                    <a:close/>
                    <a:moveTo>
                      <a:pt x="46283" y="62579"/>
                    </a:moveTo>
                    <a:cubicBezTo>
                      <a:pt x="51312" y="65504"/>
                      <a:pt x="57130" y="66770"/>
                      <a:pt x="62915" y="66199"/>
                    </a:cubicBezTo>
                    <a:cubicBezTo>
                      <a:pt x="70639" y="65246"/>
                      <a:pt x="78248" y="63522"/>
                      <a:pt x="85629" y="61055"/>
                    </a:cubicBezTo>
                    <a:lnTo>
                      <a:pt x="49895" y="40386"/>
                    </a:lnTo>
                    <a:cubicBezTo>
                      <a:pt x="36780" y="48835"/>
                      <a:pt x="35576" y="56226"/>
                      <a:pt x="46283" y="62579"/>
                    </a:cubicBezTo>
                    <a:close/>
                    <a:moveTo>
                      <a:pt x="171733" y="73057"/>
                    </a:moveTo>
                    <a:cubicBezTo>
                      <a:pt x="166278" y="70085"/>
                      <a:pt x="160005" y="68980"/>
                      <a:pt x="153866" y="69913"/>
                    </a:cubicBezTo>
                    <a:cubicBezTo>
                      <a:pt x="145426" y="70999"/>
                      <a:pt x="137095" y="72819"/>
                      <a:pt x="128966" y="75343"/>
                    </a:cubicBezTo>
                    <a:lnTo>
                      <a:pt x="164511" y="95917"/>
                    </a:lnTo>
                    <a:cubicBezTo>
                      <a:pt x="179622" y="86296"/>
                      <a:pt x="182093" y="78677"/>
                      <a:pt x="171733" y="7267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4" name="Google Shape;4208;p38">
              <a:extLst>
                <a:ext uri="{FF2B5EF4-FFF2-40B4-BE49-F238E27FC236}">
                  <a16:creationId xmlns:a16="http://schemas.microsoft.com/office/drawing/2014/main" id="{CF067015-39B0-447B-BD06-5482FFD041D4}"/>
                </a:ext>
              </a:extLst>
            </p:cNvPr>
            <p:cNvGrpSpPr/>
            <p:nvPr/>
          </p:nvGrpSpPr>
          <p:grpSpPr>
            <a:xfrm>
              <a:off x="3915836" y="4477454"/>
              <a:ext cx="746806" cy="516445"/>
              <a:chOff x="5696936" y="5293804"/>
              <a:chExt cx="746806" cy="516445"/>
            </a:xfrm>
          </p:grpSpPr>
          <p:sp>
            <p:nvSpPr>
              <p:cNvPr id="365" name="Google Shape;4209;p38">
                <a:extLst>
                  <a:ext uri="{FF2B5EF4-FFF2-40B4-BE49-F238E27FC236}">
                    <a16:creationId xmlns:a16="http://schemas.microsoft.com/office/drawing/2014/main" id="{35BCFBEB-C9EE-4FC3-BE44-EC2BEB83730D}"/>
                  </a:ext>
                </a:extLst>
              </p:cNvPr>
              <p:cNvSpPr/>
              <p:nvPr/>
            </p:nvSpPr>
            <p:spPr>
              <a:xfrm>
                <a:off x="5696936" y="5425630"/>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4210;p38">
                <a:extLst>
                  <a:ext uri="{FF2B5EF4-FFF2-40B4-BE49-F238E27FC236}">
                    <a16:creationId xmlns:a16="http://schemas.microsoft.com/office/drawing/2014/main" id="{F03BE361-8D36-4C57-A97C-51FDE13C513D}"/>
                  </a:ext>
                </a:extLst>
              </p:cNvPr>
              <p:cNvSpPr/>
              <p:nvPr/>
            </p:nvSpPr>
            <p:spPr>
              <a:xfrm>
                <a:off x="5779143" y="5376195"/>
                <a:ext cx="664504" cy="384619"/>
              </a:xfrm>
              <a:custGeom>
                <a:avLst/>
                <a:gdLst/>
                <a:ahLst/>
                <a:cxnLst/>
                <a:rect l="l" t="t" r="r" b="b"/>
                <a:pathLst>
                  <a:path w="664504" h="384619" extrusionOk="0">
                    <a:moveTo>
                      <a:pt x="664505" y="192310"/>
                    </a:moveTo>
                    <a:cubicBezTo>
                      <a:pt x="664505" y="298520"/>
                      <a:pt x="515750" y="384619"/>
                      <a:pt x="332252" y="384619"/>
                    </a:cubicBezTo>
                    <a:cubicBezTo>
                      <a:pt x="148754" y="384619"/>
                      <a:pt x="0" y="298520"/>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4211;p38">
                <a:extLst>
                  <a:ext uri="{FF2B5EF4-FFF2-40B4-BE49-F238E27FC236}">
                    <a16:creationId xmlns:a16="http://schemas.microsoft.com/office/drawing/2014/main" id="{246CB31C-4C20-4BC3-9F2F-DFF91532BEA7}"/>
                  </a:ext>
                </a:extLst>
              </p:cNvPr>
              <p:cNvSpPr/>
              <p:nvPr/>
            </p:nvSpPr>
            <p:spPr>
              <a:xfrm>
                <a:off x="5779238" y="5483828"/>
                <a:ext cx="65671" cy="87629"/>
              </a:xfrm>
              <a:custGeom>
                <a:avLst/>
                <a:gdLst/>
                <a:ahLst/>
                <a:cxnLst/>
                <a:rect l="l" t="t" r="r" b="b"/>
                <a:pathLst>
                  <a:path w="65671" h="87629"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4212;p38">
                <a:extLst>
                  <a:ext uri="{FF2B5EF4-FFF2-40B4-BE49-F238E27FC236}">
                    <a16:creationId xmlns:a16="http://schemas.microsoft.com/office/drawing/2014/main" id="{D17766EC-C4A7-40AD-B0D0-3B4193AEC0D4}"/>
                  </a:ext>
                </a:extLst>
              </p:cNvPr>
              <p:cNvSpPr/>
              <p:nvPr/>
            </p:nvSpPr>
            <p:spPr>
              <a:xfrm>
                <a:off x="6393753" y="5486114"/>
                <a:ext cx="49989" cy="118109"/>
              </a:xfrm>
              <a:custGeom>
                <a:avLst/>
                <a:gdLst/>
                <a:ahLst/>
                <a:cxnLst/>
                <a:rect l="l" t="t" r="r" b="b"/>
                <a:pathLst>
                  <a:path w="49989" h="118109" extrusionOk="0">
                    <a:moveTo>
                      <a:pt x="49990" y="0"/>
                    </a:moveTo>
                    <a:lnTo>
                      <a:pt x="49990" y="82391"/>
                    </a:lnTo>
                    <a:lnTo>
                      <a:pt x="16442" y="118110"/>
                    </a:lnTo>
                    <a:lnTo>
                      <a:pt x="0" y="23813"/>
                    </a:lnTo>
                    <a:lnTo>
                      <a:pt x="49990"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4213;p38">
                <a:extLst>
                  <a:ext uri="{FF2B5EF4-FFF2-40B4-BE49-F238E27FC236}">
                    <a16:creationId xmlns:a16="http://schemas.microsoft.com/office/drawing/2014/main" id="{E745317C-564C-412A-A3A5-3A3271D2E4C5}"/>
                  </a:ext>
                </a:extLst>
              </p:cNvPr>
              <p:cNvSpPr/>
              <p:nvPr/>
            </p:nvSpPr>
            <p:spPr>
              <a:xfrm>
                <a:off x="5779143" y="5293804"/>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4214;p38">
                <a:extLst>
                  <a:ext uri="{FF2B5EF4-FFF2-40B4-BE49-F238E27FC236}">
                    <a16:creationId xmlns:a16="http://schemas.microsoft.com/office/drawing/2014/main" id="{3395C87D-DBA3-41DB-9161-D70EBE3D965C}"/>
                  </a:ext>
                </a:extLst>
              </p:cNvPr>
              <p:cNvSpPr/>
              <p:nvPr/>
            </p:nvSpPr>
            <p:spPr>
              <a:xfrm>
                <a:off x="5873643" y="5346215"/>
                <a:ext cx="475693" cy="275248"/>
              </a:xfrm>
              <a:custGeom>
                <a:avLst/>
                <a:gdLst/>
                <a:ahLst/>
                <a:cxnLst/>
                <a:rect l="l" t="t" r="r" b="b"/>
                <a:pathLst>
                  <a:path w="475693" h="275248" extrusionOk="0">
                    <a:moveTo>
                      <a:pt x="475252" y="145899"/>
                    </a:moveTo>
                    <a:cubicBezTo>
                      <a:pt x="471926" y="178284"/>
                      <a:pt x="448831" y="210193"/>
                      <a:pt x="406064" y="234958"/>
                    </a:cubicBezTo>
                    <a:cubicBezTo>
                      <a:pt x="313117" y="288679"/>
                      <a:pt x="162482" y="288679"/>
                      <a:pt x="69630" y="234958"/>
                    </a:cubicBezTo>
                    <a:cubicBezTo>
                      <a:pt x="26768" y="210193"/>
                      <a:pt x="3769" y="178284"/>
                      <a:pt x="443" y="145899"/>
                    </a:cubicBezTo>
                    <a:cubicBezTo>
                      <a:pt x="-3549" y="107799"/>
                      <a:pt x="19450" y="69223"/>
                      <a:pt x="69630" y="40362"/>
                    </a:cubicBezTo>
                    <a:cubicBezTo>
                      <a:pt x="162482" y="-13454"/>
                      <a:pt x="313117" y="-13454"/>
                      <a:pt x="406064" y="40362"/>
                    </a:cubicBezTo>
                    <a:cubicBezTo>
                      <a:pt x="456149" y="69223"/>
                      <a:pt x="479243" y="107990"/>
                      <a:pt x="475252"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4215;p38">
                <a:extLst>
                  <a:ext uri="{FF2B5EF4-FFF2-40B4-BE49-F238E27FC236}">
                    <a16:creationId xmlns:a16="http://schemas.microsoft.com/office/drawing/2014/main" id="{97DA29FB-FB8A-4C56-BE40-95D5B71CD2E8}"/>
                  </a:ext>
                </a:extLst>
              </p:cNvPr>
              <p:cNvSpPr/>
              <p:nvPr/>
            </p:nvSpPr>
            <p:spPr>
              <a:xfrm>
                <a:off x="5874086" y="5362694"/>
                <a:ext cx="474809" cy="258770"/>
              </a:xfrm>
              <a:custGeom>
                <a:avLst/>
                <a:gdLst/>
                <a:ahLst/>
                <a:cxnLst/>
                <a:rect l="l" t="t" r="r" b="b"/>
                <a:pathLst>
                  <a:path w="474809" h="258770" extrusionOk="0">
                    <a:moveTo>
                      <a:pt x="474809" y="129421"/>
                    </a:moveTo>
                    <a:cubicBezTo>
                      <a:pt x="471483" y="161806"/>
                      <a:pt x="448389" y="193715"/>
                      <a:pt x="405622" y="218480"/>
                    </a:cubicBezTo>
                    <a:cubicBezTo>
                      <a:pt x="312675" y="272201"/>
                      <a:pt x="162040" y="272201"/>
                      <a:pt x="69188" y="218480"/>
                    </a:cubicBezTo>
                    <a:cubicBezTo>
                      <a:pt x="26326" y="193715"/>
                      <a:pt x="3326" y="161806"/>
                      <a:pt x="0" y="129421"/>
                    </a:cubicBezTo>
                    <a:cubicBezTo>
                      <a:pt x="3326" y="97036"/>
                      <a:pt x="26326" y="65127"/>
                      <a:pt x="69188" y="40362"/>
                    </a:cubicBezTo>
                    <a:cubicBezTo>
                      <a:pt x="162040" y="-13454"/>
                      <a:pt x="312675" y="-13454"/>
                      <a:pt x="405622" y="40362"/>
                    </a:cubicBezTo>
                    <a:cubicBezTo>
                      <a:pt x="448389" y="65127"/>
                      <a:pt x="471483" y="97036"/>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4216;p38">
                <a:extLst>
                  <a:ext uri="{FF2B5EF4-FFF2-40B4-BE49-F238E27FC236}">
                    <a16:creationId xmlns:a16="http://schemas.microsoft.com/office/drawing/2014/main" id="{0FE58B4B-C4EE-4312-937F-002DCE0FC56A}"/>
                  </a:ext>
                </a:extLst>
              </p:cNvPr>
              <p:cNvSpPr/>
              <p:nvPr/>
            </p:nvSpPr>
            <p:spPr>
              <a:xfrm>
                <a:off x="5996115" y="5424963"/>
                <a:ext cx="220987" cy="138970"/>
              </a:xfrm>
              <a:custGeom>
                <a:avLst/>
                <a:gdLst/>
                <a:ahLst/>
                <a:cxnLst/>
                <a:rect l="l" t="t" r="r" b="b"/>
                <a:pathLst>
                  <a:path w="220987" h="138970" extrusionOk="0">
                    <a:moveTo>
                      <a:pt x="111859" y="22098"/>
                    </a:moveTo>
                    <a:cubicBezTo>
                      <a:pt x="108932" y="22060"/>
                      <a:pt x="106005" y="22279"/>
                      <a:pt x="103116" y="22765"/>
                    </a:cubicBezTo>
                    <a:cubicBezTo>
                      <a:pt x="99219" y="23336"/>
                      <a:pt x="94848" y="24098"/>
                      <a:pt x="90001" y="25146"/>
                    </a:cubicBezTo>
                    <a:cubicBezTo>
                      <a:pt x="85154" y="26194"/>
                      <a:pt x="80497" y="27432"/>
                      <a:pt x="74890" y="29051"/>
                    </a:cubicBezTo>
                    <a:cubicBezTo>
                      <a:pt x="69777" y="30566"/>
                      <a:pt x="64787" y="32480"/>
                      <a:pt x="59969" y="34766"/>
                    </a:cubicBezTo>
                    <a:lnTo>
                      <a:pt x="97984" y="56864"/>
                    </a:lnTo>
                    <a:lnTo>
                      <a:pt x="104827" y="54388"/>
                    </a:lnTo>
                    <a:cubicBezTo>
                      <a:pt x="114331" y="51149"/>
                      <a:pt x="123834" y="48387"/>
                      <a:pt x="132293" y="46196"/>
                    </a:cubicBezTo>
                    <a:cubicBezTo>
                      <a:pt x="140409" y="44015"/>
                      <a:pt x="148715" y="42644"/>
                      <a:pt x="157098" y="42101"/>
                    </a:cubicBezTo>
                    <a:cubicBezTo>
                      <a:pt x="164701" y="41596"/>
                      <a:pt x="172342" y="42101"/>
                      <a:pt x="179812" y="43625"/>
                    </a:cubicBezTo>
                    <a:cubicBezTo>
                      <a:pt x="187472" y="45253"/>
                      <a:pt x="194828" y="48120"/>
                      <a:pt x="201575" y="52102"/>
                    </a:cubicBezTo>
                    <a:cubicBezTo>
                      <a:pt x="208199" y="55445"/>
                      <a:pt x="213854" y="60427"/>
                      <a:pt x="218017" y="66580"/>
                    </a:cubicBezTo>
                    <a:cubicBezTo>
                      <a:pt x="220839" y="71019"/>
                      <a:pt x="221695" y="76438"/>
                      <a:pt x="220393" y="81534"/>
                    </a:cubicBezTo>
                    <a:cubicBezTo>
                      <a:pt x="218806" y="87173"/>
                      <a:pt x="215717" y="92278"/>
                      <a:pt x="211459" y="96298"/>
                    </a:cubicBezTo>
                    <a:cubicBezTo>
                      <a:pt x="206261" y="101613"/>
                      <a:pt x="200425" y="106261"/>
                      <a:pt x="194067" y="110109"/>
                    </a:cubicBezTo>
                    <a:lnTo>
                      <a:pt x="218302" y="124206"/>
                    </a:lnTo>
                    <a:lnTo>
                      <a:pt x="205092" y="131826"/>
                    </a:lnTo>
                    <a:lnTo>
                      <a:pt x="180667" y="117634"/>
                    </a:lnTo>
                    <a:cubicBezTo>
                      <a:pt x="169034" y="123463"/>
                      <a:pt x="156841" y="128092"/>
                      <a:pt x="144267" y="131445"/>
                    </a:cubicBezTo>
                    <a:cubicBezTo>
                      <a:pt x="131114" y="135112"/>
                      <a:pt x="117657" y="137636"/>
                      <a:pt x="104066" y="138970"/>
                    </a:cubicBezTo>
                    <a:lnTo>
                      <a:pt x="91236" y="116015"/>
                    </a:lnTo>
                    <a:cubicBezTo>
                      <a:pt x="94829" y="115919"/>
                      <a:pt x="98412" y="115634"/>
                      <a:pt x="101976" y="115158"/>
                    </a:cubicBezTo>
                    <a:cubicBezTo>
                      <a:pt x="107345" y="114510"/>
                      <a:pt x="112667" y="113586"/>
                      <a:pt x="117942" y="112395"/>
                    </a:cubicBezTo>
                    <a:cubicBezTo>
                      <a:pt x="123834" y="111157"/>
                      <a:pt x="130012" y="109538"/>
                      <a:pt x="136949" y="107633"/>
                    </a:cubicBezTo>
                    <a:cubicBezTo>
                      <a:pt x="143460" y="105823"/>
                      <a:pt x="149818" y="103489"/>
                      <a:pt x="155957" y="100679"/>
                    </a:cubicBezTo>
                    <a:lnTo>
                      <a:pt x="117942" y="78677"/>
                    </a:lnTo>
                    <a:cubicBezTo>
                      <a:pt x="116326" y="79248"/>
                      <a:pt x="114711" y="79915"/>
                      <a:pt x="113000" y="80391"/>
                    </a:cubicBezTo>
                    <a:lnTo>
                      <a:pt x="107773" y="82010"/>
                    </a:lnTo>
                    <a:cubicBezTo>
                      <a:pt x="98269" y="85154"/>
                      <a:pt x="89431" y="87630"/>
                      <a:pt x="81543" y="89440"/>
                    </a:cubicBezTo>
                    <a:cubicBezTo>
                      <a:pt x="74177" y="91154"/>
                      <a:pt x="66669" y="92145"/>
                      <a:pt x="59114" y="92393"/>
                    </a:cubicBezTo>
                    <a:cubicBezTo>
                      <a:pt x="52470" y="92678"/>
                      <a:pt x="45827" y="92069"/>
                      <a:pt x="39346" y="90583"/>
                    </a:cubicBezTo>
                    <a:cubicBezTo>
                      <a:pt x="32893" y="89059"/>
                      <a:pt x="26706" y="86554"/>
                      <a:pt x="21003" y="83153"/>
                    </a:cubicBezTo>
                    <a:cubicBezTo>
                      <a:pt x="14750" y="79886"/>
                      <a:pt x="9314" y="75229"/>
                      <a:pt x="5132" y="69533"/>
                    </a:cubicBezTo>
                    <a:cubicBezTo>
                      <a:pt x="2005" y="65275"/>
                      <a:pt x="456" y="60055"/>
                      <a:pt x="760" y="54769"/>
                    </a:cubicBezTo>
                    <a:cubicBezTo>
                      <a:pt x="1331" y="49273"/>
                      <a:pt x="3507" y="44063"/>
                      <a:pt x="7033" y="39815"/>
                    </a:cubicBezTo>
                    <a:cubicBezTo>
                      <a:pt x="11443" y="34376"/>
                      <a:pt x="16670" y="29651"/>
                      <a:pt x="22524" y="25813"/>
                    </a:cubicBezTo>
                    <a:lnTo>
                      <a:pt x="0" y="12764"/>
                    </a:lnTo>
                    <a:lnTo>
                      <a:pt x="13305" y="5048"/>
                    </a:lnTo>
                    <a:lnTo>
                      <a:pt x="35544" y="18002"/>
                    </a:lnTo>
                    <a:cubicBezTo>
                      <a:pt x="45998" y="12783"/>
                      <a:pt x="56994" y="8725"/>
                      <a:pt x="68332" y="5906"/>
                    </a:cubicBezTo>
                    <a:cubicBezTo>
                      <a:pt x="79109" y="3153"/>
                      <a:pt x="90067" y="1181"/>
                      <a:pt x="101120" y="0"/>
                    </a:cubicBezTo>
                    <a:close/>
                    <a:moveTo>
                      <a:pt x="46949" y="62198"/>
                    </a:moveTo>
                    <a:cubicBezTo>
                      <a:pt x="51948" y="65122"/>
                      <a:pt x="57726" y="66389"/>
                      <a:pt x="63485" y="65818"/>
                    </a:cubicBezTo>
                    <a:cubicBezTo>
                      <a:pt x="71212" y="64875"/>
                      <a:pt x="78824" y="63151"/>
                      <a:pt x="86199" y="60674"/>
                    </a:cubicBezTo>
                    <a:lnTo>
                      <a:pt x="50465" y="40005"/>
                    </a:lnTo>
                    <a:cubicBezTo>
                      <a:pt x="37350" y="48578"/>
                      <a:pt x="36181" y="55979"/>
                      <a:pt x="46949" y="62198"/>
                    </a:cubicBezTo>
                    <a:close/>
                    <a:moveTo>
                      <a:pt x="172399" y="72676"/>
                    </a:moveTo>
                    <a:cubicBezTo>
                      <a:pt x="166896" y="69733"/>
                      <a:pt x="160605" y="68628"/>
                      <a:pt x="154437" y="69533"/>
                    </a:cubicBezTo>
                    <a:cubicBezTo>
                      <a:pt x="145997" y="70628"/>
                      <a:pt x="137672" y="72447"/>
                      <a:pt x="129537" y="74962"/>
                    </a:cubicBezTo>
                    <a:lnTo>
                      <a:pt x="165081" y="95536"/>
                    </a:lnTo>
                    <a:cubicBezTo>
                      <a:pt x="180667" y="86296"/>
                      <a:pt x="182663" y="78677"/>
                      <a:pt x="172399" y="7267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4217;p38">
                <a:extLst>
                  <a:ext uri="{FF2B5EF4-FFF2-40B4-BE49-F238E27FC236}">
                    <a16:creationId xmlns:a16="http://schemas.microsoft.com/office/drawing/2014/main" id="{DF823DEA-8234-4146-97DE-A7F75310F0D6}"/>
                  </a:ext>
                </a:extLst>
              </p:cNvPr>
              <p:cNvSpPr/>
              <p:nvPr/>
            </p:nvSpPr>
            <p:spPr>
              <a:xfrm>
                <a:off x="6087446" y="5528024"/>
                <a:ext cx="14540" cy="19050"/>
              </a:xfrm>
              <a:custGeom>
                <a:avLst/>
                <a:gdLst/>
                <a:ahLst/>
                <a:cxnLst/>
                <a:rect l="l" t="t" r="r" b="b"/>
                <a:pathLst>
                  <a:path w="14540" h="19050" extrusionOk="0">
                    <a:moveTo>
                      <a:pt x="0" y="12954"/>
                    </a:moveTo>
                    <a:cubicBezTo>
                      <a:pt x="0" y="12002"/>
                      <a:pt x="0" y="0"/>
                      <a:pt x="0" y="0"/>
                    </a:cubicBezTo>
                    <a:lnTo>
                      <a:pt x="14541" y="9525"/>
                    </a:lnTo>
                    <a:lnTo>
                      <a:pt x="8268"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4218;p38">
                <a:extLst>
                  <a:ext uri="{FF2B5EF4-FFF2-40B4-BE49-F238E27FC236}">
                    <a16:creationId xmlns:a16="http://schemas.microsoft.com/office/drawing/2014/main" id="{76F633FA-7F6B-4606-AC5B-2D3E86B62238}"/>
                  </a:ext>
                </a:extLst>
              </p:cNvPr>
              <p:cNvSpPr/>
              <p:nvPr/>
            </p:nvSpPr>
            <p:spPr>
              <a:xfrm>
                <a:off x="6183054" y="5536215"/>
                <a:ext cx="31552" cy="14858"/>
              </a:xfrm>
              <a:custGeom>
                <a:avLst/>
                <a:gdLst/>
                <a:ahLst/>
                <a:cxnLst/>
                <a:rect l="l" t="t" r="r" b="b"/>
                <a:pathLst>
                  <a:path w="31552" h="14858" extrusionOk="0">
                    <a:moveTo>
                      <a:pt x="31552" y="12954"/>
                    </a:moveTo>
                    <a:lnTo>
                      <a:pt x="31552" y="0"/>
                    </a:lnTo>
                    <a:lnTo>
                      <a:pt x="0" y="2476"/>
                    </a:lnTo>
                    <a:lnTo>
                      <a:pt x="18152" y="14859"/>
                    </a:lnTo>
                    <a:lnTo>
                      <a:pt x="31552"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 name="Google Shape;4219;p38">
                <a:extLst>
                  <a:ext uri="{FF2B5EF4-FFF2-40B4-BE49-F238E27FC236}">
                    <a16:creationId xmlns:a16="http://schemas.microsoft.com/office/drawing/2014/main" id="{6C4B05F7-775D-43BB-9B07-FD2DEB793D5C}"/>
                  </a:ext>
                </a:extLst>
              </p:cNvPr>
              <p:cNvSpPr/>
              <p:nvPr/>
            </p:nvSpPr>
            <p:spPr>
              <a:xfrm>
                <a:off x="6193698" y="5488685"/>
                <a:ext cx="23569" cy="13049"/>
              </a:xfrm>
              <a:custGeom>
                <a:avLst/>
                <a:gdLst/>
                <a:ahLst/>
                <a:cxnLst/>
                <a:rect l="l" t="t" r="r" b="b"/>
                <a:pathLst>
                  <a:path w="23569" h="13049" extrusionOk="0">
                    <a:moveTo>
                      <a:pt x="23569" y="13049"/>
                    </a:moveTo>
                    <a:lnTo>
                      <a:pt x="23569" y="0"/>
                    </a:lnTo>
                    <a:lnTo>
                      <a:pt x="0" y="8573"/>
                    </a:lnTo>
                    <a:lnTo>
                      <a:pt x="23569"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 name="Google Shape;4220;p38">
                <a:extLst>
                  <a:ext uri="{FF2B5EF4-FFF2-40B4-BE49-F238E27FC236}">
                    <a16:creationId xmlns:a16="http://schemas.microsoft.com/office/drawing/2014/main" id="{DFCA80B2-C045-40BE-9B0A-381A8C20CFE7}"/>
                  </a:ext>
                </a:extLst>
              </p:cNvPr>
              <p:cNvSpPr/>
              <p:nvPr/>
            </p:nvSpPr>
            <p:spPr>
              <a:xfrm>
                <a:off x="6119759" y="5493543"/>
                <a:ext cx="35639" cy="24669"/>
              </a:xfrm>
              <a:custGeom>
                <a:avLst/>
                <a:gdLst/>
                <a:ahLst/>
                <a:cxnLst/>
                <a:rect l="l" t="t" r="r" b="b"/>
                <a:pathLst>
                  <a:path w="35639" h="24669" extrusionOk="0">
                    <a:moveTo>
                      <a:pt x="0" y="7525"/>
                    </a:moveTo>
                    <a:lnTo>
                      <a:pt x="7888" y="0"/>
                    </a:lnTo>
                    <a:lnTo>
                      <a:pt x="35639" y="19050"/>
                    </a:lnTo>
                    <a:lnTo>
                      <a:pt x="33929" y="24670"/>
                    </a:lnTo>
                    <a:cubicBezTo>
                      <a:pt x="33929" y="24670"/>
                      <a:pt x="13210" y="15907"/>
                      <a:pt x="12545" y="15145"/>
                    </a:cubicBezTo>
                    <a:cubicBezTo>
                      <a:pt x="11880" y="14383"/>
                      <a:pt x="0" y="7525"/>
                      <a:pt x="0" y="752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 name="Google Shape;4221;p38">
                <a:extLst>
                  <a:ext uri="{FF2B5EF4-FFF2-40B4-BE49-F238E27FC236}">
                    <a16:creationId xmlns:a16="http://schemas.microsoft.com/office/drawing/2014/main" id="{9C609625-AEB0-4F77-A048-D9A264B0397C}"/>
                  </a:ext>
                </a:extLst>
              </p:cNvPr>
              <p:cNvSpPr/>
              <p:nvPr/>
            </p:nvSpPr>
            <p:spPr>
              <a:xfrm>
                <a:off x="6046675" y="5452109"/>
                <a:ext cx="44382" cy="29241"/>
              </a:xfrm>
              <a:custGeom>
                <a:avLst/>
                <a:gdLst/>
                <a:ahLst/>
                <a:cxnLst/>
                <a:rect l="l" t="t" r="r" b="b"/>
                <a:pathLst>
                  <a:path w="44382" h="29241" extrusionOk="0">
                    <a:moveTo>
                      <a:pt x="0" y="8287"/>
                    </a:moveTo>
                    <a:lnTo>
                      <a:pt x="36875" y="29242"/>
                    </a:lnTo>
                    <a:lnTo>
                      <a:pt x="44383" y="23717"/>
                    </a:lnTo>
                    <a:cubicBezTo>
                      <a:pt x="44383" y="23717"/>
                      <a:pt x="39726" y="18383"/>
                      <a:pt x="39441" y="17907"/>
                    </a:cubicBezTo>
                    <a:cubicBezTo>
                      <a:pt x="36143" y="14135"/>
                      <a:pt x="32256" y="10925"/>
                      <a:pt x="27941" y="8382"/>
                    </a:cubicBezTo>
                    <a:cubicBezTo>
                      <a:pt x="25185" y="7811"/>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 name="Google Shape;4222;p38">
                <a:extLst>
                  <a:ext uri="{FF2B5EF4-FFF2-40B4-BE49-F238E27FC236}">
                    <a16:creationId xmlns:a16="http://schemas.microsoft.com/office/drawing/2014/main" id="{0885CDF4-7873-4199-98C6-7901012756BF}"/>
                  </a:ext>
                </a:extLst>
              </p:cNvPr>
              <p:cNvSpPr/>
              <p:nvPr/>
            </p:nvSpPr>
            <p:spPr>
              <a:xfrm>
                <a:off x="6087446" y="5428583"/>
                <a:ext cx="20528" cy="18478"/>
              </a:xfrm>
              <a:custGeom>
                <a:avLst/>
                <a:gdLst/>
                <a:ahLst/>
                <a:cxnLst/>
                <a:rect l="l" t="t" r="r" b="b"/>
                <a:pathLst>
                  <a:path w="20528" h="18478" extrusionOk="0">
                    <a:moveTo>
                      <a:pt x="20528" y="18479"/>
                    </a:moveTo>
                    <a:lnTo>
                      <a:pt x="20528" y="5525"/>
                    </a:lnTo>
                    <a:lnTo>
                      <a:pt x="3611" y="0"/>
                    </a:lnTo>
                    <a:lnTo>
                      <a:pt x="0" y="10192"/>
                    </a:lnTo>
                    <a:lnTo>
                      <a:pt x="855" y="14764"/>
                    </a:lnTo>
                    <a:lnTo>
                      <a:pt x="20528" y="18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 name="Google Shape;4223;p38">
                <a:extLst>
                  <a:ext uri="{FF2B5EF4-FFF2-40B4-BE49-F238E27FC236}">
                    <a16:creationId xmlns:a16="http://schemas.microsoft.com/office/drawing/2014/main" id="{F772DB05-A096-4519-B2E0-FEF772717C18}"/>
                  </a:ext>
                </a:extLst>
              </p:cNvPr>
              <p:cNvSpPr/>
              <p:nvPr/>
            </p:nvSpPr>
            <p:spPr>
              <a:xfrm>
                <a:off x="5995544" y="5424773"/>
                <a:ext cx="19672" cy="14668"/>
              </a:xfrm>
              <a:custGeom>
                <a:avLst/>
                <a:gdLst/>
                <a:ahLst/>
                <a:cxnLst/>
                <a:rect l="l" t="t" r="r" b="b"/>
                <a:pathLst>
                  <a:path w="19672" h="14668" extrusionOk="0">
                    <a:moveTo>
                      <a:pt x="0" y="12954"/>
                    </a:moveTo>
                    <a:lnTo>
                      <a:pt x="0" y="0"/>
                    </a:lnTo>
                    <a:lnTo>
                      <a:pt x="19673" y="2096"/>
                    </a:lnTo>
                    <a:lnTo>
                      <a:pt x="13305" y="14669"/>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 name="Google Shape;4224;p38">
                <a:extLst>
                  <a:ext uri="{FF2B5EF4-FFF2-40B4-BE49-F238E27FC236}">
                    <a16:creationId xmlns:a16="http://schemas.microsoft.com/office/drawing/2014/main" id="{FE104791-2687-42E1-98C1-7B8B7B5D6B48}"/>
                  </a:ext>
                </a:extLst>
              </p:cNvPr>
              <p:cNvSpPr/>
              <p:nvPr/>
            </p:nvSpPr>
            <p:spPr>
              <a:xfrm>
                <a:off x="5996210" y="5468111"/>
                <a:ext cx="22428" cy="22764"/>
              </a:xfrm>
              <a:custGeom>
                <a:avLst/>
                <a:gdLst/>
                <a:ahLst/>
                <a:cxnLst/>
                <a:rect l="l" t="t" r="r" b="b"/>
                <a:pathLst>
                  <a:path w="22428" h="22764" extrusionOk="0">
                    <a:moveTo>
                      <a:pt x="0" y="13430"/>
                    </a:moveTo>
                    <a:lnTo>
                      <a:pt x="0" y="0"/>
                    </a:lnTo>
                    <a:lnTo>
                      <a:pt x="22429" y="0"/>
                    </a:lnTo>
                    <a:lnTo>
                      <a:pt x="17012" y="12002"/>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 name="Google Shape;4225;p38">
                <a:extLst>
                  <a:ext uri="{FF2B5EF4-FFF2-40B4-BE49-F238E27FC236}">
                    <a16:creationId xmlns:a16="http://schemas.microsoft.com/office/drawing/2014/main" id="{5F89352B-8D92-4524-A376-04E5B2311F6B}"/>
                  </a:ext>
                </a:extLst>
              </p:cNvPr>
              <p:cNvSpPr/>
              <p:nvPr/>
            </p:nvSpPr>
            <p:spPr>
              <a:xfrm>
                <a:off x="5996115" y="5412009"/>
                <a:ext cx="220987" cy="139065"/>
              </a:xfrm>
              <a:custGeom>
                <a:avLst/>
                <a:gdLst/>
                <a:ahLst/>
                <a:cxnLst/>
                <a:rect l="l" t="t" r="r" b="b"/>
                <a:pathLst>
                  <a:path w="220987" h="139065" extrusionOk="0">
                    <a:moveTo>
                      <a:pt x="111859" y="22098"/>
                    </a:moveTo>
                    <a:cubicBezTo>
                      <a:pt x="108932" y="22098"/>
                      <a:pt x="106005" y="22355"/>
                      <a:pt x="103116" y="22860"/>
                    </a:cubicBezTo>
                    <a:cubicBezTo>
                      <a:pt x="99248" y="23431"/>
                      <a:pt x="94876" y="24194"/>
                      <a:pt x="90001" y="25146"/>
                    </a:cubicBezTo>
                    <a:cubicBezTo>
                      <a:pt x="85154" y="26194"/>
                      <a:pt x="80497" y="27527"/>
                      <a:pt x="74890" y="29051"/>
                    </a:cubicBezTo>
                    <a:cubicBezTo>
                      <a:pt x="69786" y="30613"/>
                      <a:pt x="64806" y="32518"/>
                      <a:pt x="59969" y="34766"/>
                    </a:cubicBezTo>
                    <a:lnTo>
                      <a:pt x="97984" y="56864"/>
                    </a:lnTo>
                    <a:lnTo>
                      <a:pt x="104827" y="54483"/>
                    </a:lnTo>
                    <a:cubicBezTo>
                      <a:pt x="114331" y="51245"/>
                      <a:pt x="123834" y="48482"/>
                      <a:pt x="132293" y="46196"/>
                    </a:cubicBezTo>
                    <a:cubicBezTo>
                      <a:pt x="140418" y="44063"/>
                      <a:pt x="148725" y="42691"/>
                      <a:pt x="157098" y="42100"/>
                    </a:cubicBezTo>
                    <a:cubicBezTo>
                      <a:pt x="164701" y="41643"/>
                      <a:pt x="172332" y="42158"/>
                      <a:pt x="179812" y="43624"/>
                    </a:cubicBezTo>
                    <a:cubicBezTo>
                      <a:pt x="187481" y="45291"/>
                      <a:pt x="194828" y="48187"/>
                      <a:pt x="201575" y="52197"/>
                    </a:cubicBezTo>
                    <a:cubicBezTo>
                      <a:pt x="208199" y="55540"/>
                      <a:pt x="213854" y="60522"/>
                      <a:pt x="218017" y="66675"/>
                    </a:cubicBezTo>
                    <a:cubicBezTo>
                      <a:pt x="220839" y="71114"/>
                      <a:pt x="221695" y="76533"/>
                      <a:pt x="220393" y="81629"/>
                    </a:cubicBezTo>
                    <a:cubicBezTo>
                      <a:pt x="218777" y="87259"/>
                      <a:pt x="215698" y="92354"/>
                      <a:pt x="211459" y="96393"/>
                    </a:cubicBezTo>
                    <a:cubicBezTo>
                      <a:pt x="206242" y="101689"/>
                      <a:pt x="200397" y="106318"/>
                      <a:pt x="194067" y="110204"/>
                    </a:cubicBezTo>
                    <a:lnTo>
                      <a:pt x="218302" y="124206"/>
                    </a:lnTo>
                    <a:lnTo>
                      <a:pt x="205092" y="131921"/>
                    </a:lnTo>
                    <a:lnTo>
                      <a:pt x="180667" y="117729"/>
                    </a:lnTo>
                    <a:cubicBezTo>
                      <a:pt x="168996" y="123473"/>
                      <a:pt x="156812" y="128102"/>
                      <a:pt x="144267" y="131540"/>
                    </a:cubicBezTo>
                    <a:cubicBezTo>
                      <a:pt x="131095" y="135169"/>
                      <a:pt x="117657" y="137684"/>
                      <a:pt x="104066" y="139065"/>
                    </a:cubicBezTo>
                    <a:lnTo>
                      <a:pt x="91236" y="116014"/>
                    </a:lnTo>
                    <a:cubicBezTo>
                      <a:pt x="94829" y="115967"/>
                      <a:pt x="98412" y="115710"/>
                      <a:pt x="101976" y="115253"/>
                    </a:cubicBezTo>
                    <a:cubicBezTo>
                      <a:pt x="106727" y="114681"/>
                      <a:pt x="112050" y="113729"/>
                      <a:pt x="117942" y="112490"/>
                    </a:cubicBezTo>
                    <a:cubicBezTo>
                      <a:pt x="123834" y="111252"/>
                      <a:pt x="130012" y="109633"/>
                      <a:pt x="136949" y="107728"/>
                    </a:cubicBezTo>
                    <a:cubicBezTo>
                      <a:pt x="143450" y="105842"/>
                      <a:pt x="149799" y="103479"/>
                      <a:pt x="155957" y="100679"/>
                    </a:cubicBezTo>
                    <a:lnTo>
                      <a:pt x="117942" y="78772"/>
                    </a:lnTo>
                    <a:lnTo>
                      <a:pt x="113000" y="80486"/>
                    </a:lnTo>
                    <a:lnTo>
                      <a:pt x="107773" y="82105"/>
                    </a:lnTo>
                    <a:cubicBezTo>
                      <a:pt x="99162" y="85001"/>
                      <a:pt x="90410" y="87449"/>
                      <a:pt x="81543" y="89440"/>
                    </a:cubicBezTo>
                    <a:cubicBezTo>
                      <a:pt x="74187" y="91183"/>
                      <a:pt x="66669" y="92202"/>
                      <a:pt x="59114" y="92488"/>
                    </a:cubicBezTo>
                    <a:cubicBezTo>
                      <a:pt x="52470" y="92745"/>
                      <a:pt x="45818" y="92107"/>
                      <a:pt x="39346" y="90583"/>
                    </a:cubicBezTo>
                    <a:cubicBezTo>
                      <a:pt x="32912" y="89049"/>
                      <a:pt x="26725" y="86573"/>
                      <a:pt x="21003" y="83248"/>
                    </a:cubicBezTo>
                    <a:cubicBezTo>
                      <a:pt x="14740" y="79943"/>
                      <a:pt x="9314" y="75257"/>
                      <a:pt x="5132" y="69532"/>
                    </a:cubicBezTo>
                    <a:cubicBezTo>
                      <a:pt x="2005" y="65275"/>
                      <a:pt x="456" y="60055"/>
                      <a:pt x="760" y="54769"/>
                    </a:cubicBezTo>
                    <a:cubicBezTo>
                      <a:pt x="1350" y="49311"/>
                      <a:pt x="3535" y="44139"/>
                      <a:pt x="7033" y="39910"/>
                    </a:cubicBezTo>
                    <a:cubicBezTo>
                      <a:pt x="11471" y="34462"/>
                      <a:pt x="16689" y="29708"/>
                      <a:pt x="22524" y="25813"/>
                    </a:cubicBezTo>
                    <a:lnTo>
                      <a:pt x="0" y="12763"/>
                    </a:lnTo>
                    <a:lnTo>
                      <a:pt x="13305" y="5144"/>
                    </a:lnTo>
                    <a:lnTo>
                      <a:pt x="35544" y="18002"/>
                    </a:lnTo>
                    <a:cubicBezTo>
                      <a:pt x="46017" y="12849"/>
                      <a:pt x="57013" y="8830"/>
                      <a:pt x="68332" y="6001"/>
                    </a:cubicBezTo>
                    <a:cubicBezTo>
                      <a:pt x="79119" y="3267"/>
                      <a:pt x="90067" y="1257"/>
                      <a:pt x="101120" y="0"/>
                    </a:cubicBezTo>
                    <a:close/>
                    <a:moveTo>
                      <a:pt x="46949" y="62294"/>
                    </a:moveTo>
                    <a:cubicBezTo>
                      <a:pt x="51948" y="65189"/>
                      <a:pt x="57735" y="66418"/>
                      <a:pt x="63485" y="65818"/>
                    </a:cubicBezTo>
                    <a:cubicBezTo>
                      <a:pt x="71231" y="64970"/>
                      <a:pt x="78843" y="63246"/>
                      <a:pt x="86199" y="60674"/>
                    </a:cubicBezTo>
                    <a:lnTo>
                      <a:pt x="50465" y="40005"/>
                    </a:lnTo>
                    <a:cubicBezTo>
                      <a:pt x="37350" y="48578"/>
                      <a:pt x="36181" y="56007"/>
                      <a:pt x="46949" y="62294"/>
                    </a:cubicBezTo>
                    <a:close/>
                    <a:moveTo>
                      <a:pt x="172399" y="72771"/>
                    </a:moveTo>
                    <a:cubicBezTo>
                      <a:pt x="166924" y="69752"/>
                      <a:pt x="160614" y="68609"/>
                      <a:pt x="154437" y="69532"/>
                    </a:cubicBezTo>
                    <a:cubicBezTo>
                      <a:pt x="145988" y="70618"/>
                      <a:pt x="137653" y="72466"/>
                      <a:pt x="129537" y="75057"/>
                    </a:cubicBezTo>
                    <a:lnTo>
                      <a:pt x="165081" y="95631"/>
                    </a:lnTo>
                    <a:cubicBezTo>
                      <a:pt x="180667" y="86296"/>
                      <a:pt x="182663" y="78677"/>
                      <a:pt x="172399" y="7277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35" name="Google Shape;4226;p38">
              <a:extLst>
                <a:ext uri="{FF2B5EF4-FFF2-40B4-BE49-F238E27FC236}">
                  <a16:creationId xmlns:a16="http://schemas.microsoft.com/office/drawing/2014/main" id="{01C3DAC5-BDB8-4AEE-9264-760030BABE13}"/>
                </a:ext>
              </a:extLst>
            </p:cNvPr>
            <p:cNvSpPr/>
            <p:nvPr/>
          </p:nvSpPr>
          <p:spPr>
            <a:xfrm>
              <a:off x="5615017" y="4460119"/>
              <a:ext cx="828920" cy="479679"/>
            </a:xfrm>
            <a:custGeom>
              <a:avLst/>
              <a:gdLst/>
              <a:ahLst/>
              <a:cxnLst/>
              <a:rect l="l" t="t" r="r" b="b"/>
              <a:pathLst>
                <a:path w="828920" h="479679" extrusionOk="0">
                  <a:moveTo>
                    <a:pt x="828920" y="239840"/>
                  </a:moveTo>
                  <a:cubicBezTo>
                    <a:pt x="828920" y="372299"/>
                    <a:pt x="643360" y="479679"/>
                    <a:pt x="414460" y="479679"/>
                  </a:cubicBezTo>
                  <a:cubicBezTo>
                    <a:pt x="185560" y="479679"/>
                    <a:pt x="0" y="372299"/>
                    <a:pt x="0" y="239840"/>
                  </a:cubicBezTo>
                  <a:cubicBezTo>
                    <a:pt x="0" y="107380"/>
                    <a:pt x="185560" y="0"/>
                    <a:pt x="414460" y="0"/>
                  </a:cubicBezTo>
                  <a:cubicBezTo>
                    <a:pt x="643360" y="0"/>
                    <a:pt x="828920" y="107380"/>
                    <a:pt x="828920" y="23984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4227;p38">
              <a:extLst>
                <a:ext uri="{FF2B5EF4-FFF2-40B4-BE49-F238E27FC236}">
                  <a16:creationId xmlns:a16="http://schemas.microsoft.com/office/drawing/2014/main" id="{8AE46B49-DF7D-428C-94E3-784D3E3FF726}"/>
                </a:ext>
              </a:extLst>
            </p:cNvPr>
            <p:cNvSpPr/>
            <p:nvPr/>
          </p:nvSpPr>
          <p:spPr>
            <a:xfrm>
              <a:off x="5846435" y="2182763"/>
              <a:ext cx="465451" cy="682637"/>
            </a:xfrm>
            <a:custGeom>
              <a:avLst/>
              <a:gdLst/>
              <a:ahLst/>
              <a:cxnLst/>
              <a:rect l="l" t="t" r="r" b="b"/>
              <a:pathLst>
                <a:path w="465451" h="682637" extrusionOk="0">
                  <a:moveTo>
                    <a:pt x="164035" y="22597"/>
                  </a:moveTo>
                  <a:cubicBezTo>
                    <a:pt x="182568" y="-7216"/>
                    <a:pt x="324079" y="-26837"/>
                    <a:pt x="370648" y="93368"/>
                  </a:cubicBezTo>
                  <a:cubicBezTo>
                    <a:pt x="388325" y="138898"/>
                    <a:pt x="385569" y="255293"/>
                    <a:pt x="400299" y="328540"/>
                  </a:cubicBezTo>
                  <a:cubicBezTo>
                    <a:pt x="415030" y="401788"/>
                    <a:pt x="449909" y="442840"/>
                    <a:pt x="462359" y="502562"/>
                  </a:cubicBezTo>
                  <a:cubicBezTo>
                    <a:pt x="474809" y="562284"/>
                    <a:pt x="454471" y="661534"/>
                    <a:pt x="311724" y="679060"/>
                  </a:cubicBezTo>
                  <a:cubicBezTo>
                    <a:pt x="168977" y="696586"/>
                    <a:pt x="59209" y="646390"/>
                    <a:pt x="25470" y="600765"/>
                  </a:cubicBezTo>
                  <a:cubicBezTo>
                    <a:pt x="-8268" y="555140"/>
                    <a:pt x="-8934" y="457890"/>
                    <a:pt x="26135" y="406169"/>
                  </a:cubicBezTo>
                  <a:cubicBezTo>
                    <a:pt x="61204" y="354448"/>
                    <a:pt x="87720" y="311776"/>
                    <a:pt x="86865" y="24424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4228;p38">
              <a:extLst>
                <a:ext uri="{FF2B5EF4-FFF2-40B4-BE49-F238E27FC236}">
                  <a16:creationId xmlns:a16="http://schemas.microsoft.com/office/drawing/2014/main" id="{3246281C-586E-43AF-B450-001B5D3FC2F2}"/>
                </a:ext>
              </a:extLst>
            </p:cNvPr>
            <p:cNvSpPr/>
            <p:nvPr/>
          </p:nvSpPr>
          <p:spPr>
            <a:xfrm>
              <a:off x="5832052" y="2673876"/>
              <a:ext cx="86758" cy="504907"/>
            </a:xfrm>
            <a:custGeom>
              <a:avLst/>
              <a:gdLst/>
              <a:ahLst/>
              <a:cxnLst/>
              <a:rect l="l" t="t" r="r" b="b"/>
              <a:pathLst>
                <a:path w="86758" h="504907" extrusionOk="0">
                  <a:moveTo>
                    <a:pt x="8870" y="34023"/>
                  </a:moveTo>
                  <a:cubicBezTo>
                    <a:pt x="8870" y="34023"/>
                    <a:pt x="-24678" y="271196"/>
                    <a:pt x="38712" y="439789"/>
                  </a:cubicBezTo>
                  <a:cubicBezTo>
                    <a:pt x="102102" y="608381"/>
                    <a:pt x="84520" y="396355"/>
                    <a:pt x="84520" y="396355"/>
                  </a:cubicBezTo>
                  <a:lnTo>
                    <a:pt x="69314" y="345967"/>
                  </a:lnTo>
                  <a:cubicBezTo>
                    <a:pt x="69314" y="345967"/>
                    <a:pt x="56579" y="152038"/>
                    <a:pt x="61807" y="104508"/>
                  </a:cubicBezTo>
                  <a:cubicBezTo>
                    <a:pt x="67033" y="56979"/>
                    <a:pt x="65798" y="16116"/>
                    <a:pt x="69314" y="12306"/>
                  </a:cubicBezTo>
                  <a:cubicBezTo>
                    <a:pt x="72831" y="8497"/>
                    <a:pt x="56674" y="972"/>
                    <a:pt x="50307" y="19"/>
                  </a:cubicBezTo>
                  <a:cubicBezTo>
                    <a:pt x="43939" y="-933"/>
                    <a:pt x="8870" y="34023"/>
                    <a:pt x="8870" y="34023"/>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 name="Google Shape;4229;p38">
              <a:extLst>
                <a:ext uri="{FF2B5EF4-FFF2-40B4-BE49-F238E27FC236}">
                  <a16:creationId xmlns:a16="http://schemas.microsoft.com/office/drawing/2014/main" id="{651C9194-801F-464F-80A5-83C885422C52}"/>
                </a:ext>
              </a:extLst>
            </p:cNvPr>
            <p:cNvSpPr/>
            <p:nvPr/>
          </p:nvSpPr>
          <p:spPr>
            <a:xfrm>
              <a:off x="5882176" y="2176405"/>
              <a:ext cx="221715" cy="275766"/>
            </a:xfrm>
            <a:custGeom>
              <a:avLst/>
              <a:gdLst/>
              <a:ahLst/>
              <a:cxnLst/>
              <a:rect l="l" t="t" r="r" b="b"/>
              <a:pathLst>
                <a:path w="221715" h="275766" extrusionOk="0">
                  <a:moveTo>
                    <a:pt x="221716" y="8191"/>
                  </a:moveTo>
                  <a:cubicBezTo>
                    <a:pt x="221716" y="8191"/>
                    <a:pt x="115178" y="-22575"/>
                    <a:pt x="50648" y="35147"/>
                  </a:cubicBezTo>
                  <a:cubicBezTo>
                    <a:pt x="-8371" y="87915"/>
                    <a:pt x="-3429" y="159734"/>
                    <a:pt x="5125" y="193452"/>
                  </a:cubicBezTo>
                  <a:cubicBezTo>
                    <a:pt x="13678" y="227171"/>
                    <a:pt x="30975" y="273176"/>
                    <a:pt x="57681" y="275748"/>
                  </a:cubicBezTo>
                  <a:cubicBezTo>
                    <a:pt x="84386" y="278320"/>
                    <a:pt x="221716" y="8191"/>
                    <a:pt x="221716" y="819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 name="Google Shape;4230;p38">
              <a:extLst>
                <a:ext uri="{FF2B5EF4-FFF2-40B4-BE49-F238E27FC236}">
                  <a16:creationId xmlns:a16="http://schemas.microsoft.com/office/drawing/2014/main" id="{7EB6BE9B-A53B-49FD-BAAE-0C4855869293}"/>
                </a:ext>
              </a:extLst>
            </p:cNvPr>
            <p:cNvSpPr/>
            <p:nvPr/>
          </p:nvSpPr>
          <p:spPr>
            <a:xfrm>
              <a:off x="5925036" y="2475870"/>
              <a:ext cx="274953" cy="308347"/>
            </a:xfrm>
            <a:custGeom>
              <a:avLst/>
              <a:gdLst/>
              <a:ahLst/>
              <a:cxnLst/>
              <a:rect l="l" t="t" r="r" b="b"/>
              <a:pathLst>
                <a:path w="274953" h="308347" extrusionOk="0">
                  <a:moveTo>
                    <a:pt x="219342" y="0"/>
                  </a:moveTo>
                  <a:cubicBezTo>
                    <a:pt x="219342" y="0"/>
                    <a:pt x="212310" y="119063"/>
                    <a:pt x="214495" y="127825"/>
                  </a:cubicBezTo>
                  <a:cubicBezTo>
                    <a:pt x="216681" y="136588"/>
                    <a:pt x="261159" y="144971"/>
                    <a:pt x="273609" y="155353"/>
                  </a:cubicBezTo>
                  <a:cubicBezTo>
                    <a:pt x="286059" y="165735"/>
                    <a:pt x="208983" y="286512"/>
                    <a:pt x="169828" y="304419"/>
                  </a:cubicBezTo>
                  <a:cubicBezTo>
                    <a:pt x="130672" y="322326"/>
                    <a:pt x="9308" y="276606"/>
                    <a:pt x="945" y="216122"/>
                  </a:cubicBezTo>
                  <a:cubicBezTo>
                    <a:pt x="-6848" y="160401"/>
                    <a:pt x="35634" y="117158"/>
                    <a:pt x="51981" y="101822"/>
                  </a:cubicBezTo>
                  <a:cubicBezTo>
                    <a:pt x="63100" y="100841"/>
                    <a:pt x="74276" y="100555"/>
                    <a:pt x="85434" y="100965"/>
                  </a:cubicBezTo>
                  <a:lnTo>
                    <a:pt x="89045" y="43243"/>
                  </a:lnTo>
                  <a:cubicBezTo>
                    <a:pt x="142457" y="26575"/>
                    <a:pt x="219342" y="0"/>
                    <a:pt x="219342"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 name="Google Shape;4231;p38">
              <a:extLst>
                <a:ext uri="{FF2B5EF4-FFF2-40B4-BE49-F238E27FC236}">
                  <a16:creationId xmlns:a16="http://schemas.microsoft.com/office/drawing/2014/main" id="{CE7FE4AE-645A-46AE-8DB5-D3E7D4955112}"/>
                </a:ext>
              </a:extLst>
            </p:cNvPr>
            <p:cNvSpPr/>
            <p:nvPr/>
          </p:nvSpPr>
          <p:spPr>
            <a:xfrm>
              <a:off x="5845497" y="2576533"/>
              <a:ext cx="400459" cy="461811"/>
            </a:xfrm>
            <a:custGeom>
              <a:avLst/>
              <a:gdLst/>
              <a:ahLst/>
              <a:cxnLst/>
              <a:rect l="l" t="t" r="r" b="b"/>
              <a:pathLst>
                <a:path w="400459" h="461811" extrusionOk="0">
                  <a:moveTo>
                    <a:pt x="315417" y="38688"/>
                  </a:moveTo>
                  <a:cubicBezTo>
                    <a:pt x="348776" y="43832"/>
                    <a:pt x="386981" y="61739"/>
                    <a:pt x="392208" y="80027"/>
                  </a:cubicBezTo>
                  <a:cubicBezTo>
                    <a:pt x="398290" y="101363"/>
                    <a:pt x="411216" y="202042"/>
                    <a:pt x="382704" y="278718"/>
                  </a:cubicBezTo>
                  <a:cubicBezTo>
                    <a:pt x="354193" y="355394"/>
                    <a:pt x="334330" y="404067"/>
                    <a:pt x="317793" y="437024"/>
                  </a:cubicBezTo>
                  <a:cubicBezTo>
                    <a:pt x="317793" y="437024"/>
                    <a:pt x="173431" y="499126"/>
                    <a:pt x="57009" y="426737"/>
                  </a:cubicBezTo>
                  <a:cubicBezTo>
                    <a:pt x="57009" y="426737"/>
                    <a:pt x="49026" y="344631"/>
                    <a:pt x="48456" y="300721"/>
                  </a:cubicBezTo>
                  <a:cubicBezTo>
                    <a:pt x="-58937" y="206804"/>
                    <a:pt x="32870" y="91171"/>
                    <a:pt x="123916" y="969"/>
                  </a:cubicBezTo>
                  <a:cubicBezTo>
                    <a:pt x="134807" y="-136"/>
                    <a:pt x="145784" y="-298"/>
                    <a:pt x="156704" y="493"/>
                  </a:cubicBezTo>
                  <a:cubicBezTo>
                    <a:pt x="156704" y="493"/>
                    <a:pt x="75447" y="96791"/>
                    <a:pt x="131899" y="151464"/>
                  </a:cubicBezTo>
                  <a:cubicBezTo>
                    <a:pt x="252693" y="114793"/>
                    <a:pt x="276737" y="60405"/>
                    <a:pt x="315417" y="3868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4232;p38">
              <a:extLst>
                <a:ext uri="{FF2B5EF4-FFF2-40B4-BE49-F238E27FC236}">
                  <a16:creationId xmlns:a16="http://schemas.microsoft.com/office/drawing/2014/main" id="{78A95CE3-C055-4E52-9293-18A7C7B60BA8}"/>
                </a:ext>
              </a:extLst>
            </p:cNvPr>
            <p:cNvSpPr/>
            <p:nvPr/>
          </p:nvSpPr>
          <p:spPr>
            <a:xfrm>
              <a:off x="5916607" y="2198526"/>
              <a:ext cx="294816" cy="364308"/>
            </a:xfrm>
            <a:custGeom>
              <a:avLst/>
              <a:gdLst/>
              <a:ahLst/>
              <a:cxnLst/>
              <a:rect l="l" t="t" r="r" b="b"/>
              <a:pathLst>
                <a:path w="294816" h="364308" extrusionOk="0">
                  <a:moveTo>
                    <a:pt x="6143" y="129898"/>
                  </a:moveTo>
                  <a:lnTo>
                    <a:pt x="6143" y="129898"/>
                  </a:lnTo>
                  <a:cubicBezTo>
                    <a:pt x="18118" y="53698"/>
                    <a:pt x="73240" y="-4405"/>
                    <a:pt x="151931" y="263"/>
                  </a:cubicBezTo>
                  <a:cubicBezTo>
                    <a:pt x="235318" y="4873"/>
                    <a:pt x="299183" y="76348"/>
                    <a:pt x="294583" y="159921"/>
                  </a:cubicBezTo>
                  <a:cubicBezTo>
                    <a:pt x="291970" y="207365"/>
                    <a:pt x="267307" y="250837"/>
                    <a:pt x="227961" y="277345"/>
                  </a:cubicBezTo>
                  <a:cubicBezTo>
                    <a:pt x="225244" y="288937"/>
                    <a:pt x="221157" y="300157"/>
                    <a:pt x="215797" y="310778"/>
                  </a:cubicBezTo>
                  <a:cubicBezTo>
                    <a:pt x="187855" y="343353"/>
                    <a:pt x="113916" y="363927"/>
                    <a:pt x="89492" y="364308"/>
                  </a:cubicBezTo>
                  <a:cubicBezTo>
                    <a:pt x="68298" y="364308"/>
                    <a:pt x="50146" y="344782"/>
                    <a:pt x="30283" y="311921"/>
                  </a:cubicBezTo>
                  <a:cubicBezTo>
                    <a:pt x="-10774" y="243436"/>
                    <a:pt x="-319" y="167617"/>
                    <a:pt x="6143" y="129898"/>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 name="Google Shape;4233;p38">
              <a:extLst>
                <a:ext uri="{FF2B5EF4-FFF2-40B4-BE49-F238E27FC236}">
                  <a16:creationId xmlns:a16="http://schemas.microsoft.com/office/drawing/2014/main" id="{7B6E890D-7718-4523-8EA0-2C6BC029326A}"/>
                </a:ext>
              </a:extLst>
            </p:cNvPr>
            <p:cNvSpPr/>
            <p:nvPr/>
          </p:nvSpPr>
          <p:spPr>
            <a:xfrm>
              <a:off x="5928072" y="2197020"/>
              <a:ext cx="296585" cy="278850"/>
            </a:xfrm>
            <a:custGeom>
              <a:avLst/>
              <a:gdLst/>
              <a:ahLst/>
              <a:cxnLst/>
              <a:rect l="l" t="t" r="r" b="b"/>
              <a:pathLst>
                <a:path w="296585" h="278850" extrusionOk="0">
                  <a:moveTo>
                    <a:pt x="164891" y="3197"/>
                  </a:moveTo>
                  <a:cubicBezTo>
                    <a:pt x="220108" y="13961"/>
                    <a:pt x="265441" y="29582"/>
                    <a:pt x="280457" y="83874"/>
                  </a:cubicBezTo>
                  <a:cubicBezTo>
                    <a:pt x="290721" y="121307"/>
                    <a:pt x="304121" y="192554"/>
                    <a:pt x="291386" y="222653"/>
                  </a:cubicBezTo>
                  <a:lnTo>
                    <a:pt x="283403" y="244370"/>
                  </a:lnTo>
                  <a:lnTo>
                    <a:pt x="216876" y="278851"/>
                  </a:lnTo>
                  <a:cubicBezTo>
                    <a:pt x="216876" y="278851"/>
                    <a:pt x="185704" y="252848"/>
                    <a:pt x="195398" y="176457"/>
                  </a:cubicBezTo>
                  <a:cubicBezTo>
                    <a:pt x="194980" y="166227"/>
                    <a:pt x="191692" y="156321"/>
                    <a:pt x="185894" y="147882"/>
                  </a:cubicBezTo>
                  <a:cubicBezTo>
                    <a:pt x="181580" y="140729"/>
                    <a:pt x="178367" y="132956"/>
                    <a:pt x="176390" y="124832"/>
                  </a:cubicBezTo>
                  <a:cubicBezTo>
                    <a:pt x="168531" y="104162"/>
                    <a:pt x="153001" y="87332"/>
                    <a:pt x="133053" y="77873"/>
                  </a:cubicBezTo>
                  <a:cubicBezTo>
                    <a:pt x="83348" y="49870"/>
                    <a:pt x="10454" y="74063"/>
                    <a:pt x="0" y="84160"/>
                  </a:cubicBezTo>
                  <a:cubicBezTo>
                    <a:pt x="33929" y="14627"/>
                    <a:pt x="100645" y="-9376"/>
                    <a:pt x="164891" y="319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 name="Google Shape;4234;p38">
              <a:extLst>
                <a:ext uri="{FF2B5EF4-FFF2-40B4-BE49-F238E27FC236}">
                  <a16:creationId xmlns:a16="http://schemas.microsoft.com/office/drawing/2014/main" id="{269E83FF-9F5B-4D36-8969-B17177A7FD0B}"/>
                </a:ext>
              </a:extLst>
            </p:cNvPr>
            <p:cNvSpPr/>
            <p:nvPr/>
          </p:nvSpPr>
          <p:spPr>
            <a:xfrm>
              <a:off x="5977205" y="4610895"/>
              <a:ext cx="232912" cy="178155"/>
            </a:xfrm>
            <a:custGeom>
              <a:avLst/>
              <a:gdLst/>
              <a:ahLst/>
              <a:cxnLst/>
              <a:rect l="l" t="t" r="r" b="b"/>
              <a:pathLst>
                <a:path w="232912" h="178155" extrusionOk="0">
                  <a:moveTo>
                    <a:pt x="216022" y="5"/>
                  </a:moveTo>
                  <a:cubicBezTo>
                    <a:pt x="188081" y="22769"/>
                    <a:pt x="144649" y="7053"/>
                    <a:pt x="142558" y="9053"/>
                  </a:cubicBezTo>
                  <a:cubicBezTo>
                    <a:pt x="114047" y="37628"/>
                    <a:pt x="71755" y="62489"/>
                    <a:pt x="40202" y="87444"/>
                  </a:cubicBezTo>
                  <a:cubicBezTo>
                    <a:pt x="22810" y="101160"/>
                    <a:pt x="-4276" y="119543"/>
                    <a:pt x="571" y="145927"/>
                  </a:cubicBezTo>
                  <a:cubicBezTo>
                    <a:pt x="9410" y="193076"/>
                    <a:pt x="84775" y="178598"/>
                    <a:pt x="113191" y="164120"/>
                  </a:cubicBezTo>
                  <a:cubicBezTo>
                    <a:pt x="141608" y="149642"/>
                    <a:pt x="164797" y="126020"/>
                    <a:pt x="191692" y="109066"/>
                  </a:cubicBezTo>
                  <a:cubicBezTo>
                    <a:pt x="210700" y="97064"/>
                    <a:pt x="229708" y="90873"/>
                    <a:pt x="232749" y="66584"/>
                  </a:cubicBezTo>
                  <a:cubicBezTo>
                    <a:pt x="234555" y="51916"/>
                    <a:pt x="220964" y="-567"/>
                    <a:pt x="216022"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 name="Google Shape;4235;p38">
              <a:extLst>
                <a:ext uri="{FF2B5EF4-FFF2-40B4-BE49-F238E27FC236}">
                  <a16:creationId xmlns:a16="http://schemas.microsoft.com/office/drawing/2014/main" id="{CECDE321-1402-4E3E-9F0B-5A4372CAB2EE}"/>
                </a:ext>
              </a:extLst>
            </p:cNvPr>
            <p:cNvSpPr/>
            <p:nvPr/>
          </p:nvSpPr>
          <p:spPr>
            <a:xfrm>
              <a:off x="5978157" y="4667764"/>
              <a:ext cx="231905" cy="121227"/>
            </a:xfrm>
            <a:custGeom>
              <a:avLst/>
              <a:gdLst/>
              <a:ahLst/>
              <a:cxnLst/>
              <a:rect l="l" t="t" r="r" b="b"/>
              <a:pathLst>
                <a:path w="231905" h="121227" extrusionOk="0">
                  <a:moveTo>
                    <a:pt x="231417" y="0"/>
                  </a:moveTo>
                  <a:cubicBezTo>
                    <a:pt x="227711" y="23241"/>
                    <a:pt x="209083" y="29623"/>
                    <a:pt x="190076" y="41434"/>
                  </a:cubicBezTo>
                  <a:cubicBezTo>
                    <a:pt x="162705" y="58483"/>
                    <a:pt x="138660" y="83058"/>
                    <a:pt x="110244" y="97441"/>
                  </a:cubicBezTo>
                  <a:cubicBezTo>
                    <a:pt x="84013" y="110776"/>
                    <a:pt x="18437" y="124015"/>
                    <a:pt x="0" y="90392"/>
                  </a:cubicBezTo>
                  <a:cubicBezTo>
                    <a:pt x="10074" y="135826"/>
                    <a:pt x="84108" y="121539"/>
                    <a:pt x="112240" y="107251"/>
                  </a:cubicBezTo>
                  <a:cubicBezTo>
                    <a:pt x="140371" y="92964"/>
                    <a:pt x="163845" y="69151"/>
                    <a:pt x="190741" y="52197"/>
                  </a:cubicBezTo>
                  <a:cubicBezTo>
                    <a:pt x="209748" y="40196"/>
                    <a:pt x="228756" y="34004"/>
                    <a:pt x="231797" y="9715"/>
                  </a:cubicBezTo>
                  <a:cubicBezTo>
                    <a:pt x="232025" y="6477"/>
                    <a:pt x="231892" y="3219"/>
                    <a:pt x="2314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5" name="Google Shape;4236;p38">
              <a:extLst>
                <a:ext uri="{FF2B5EF4-FFF2-40B4-BE49-F238E27FC236}">
                  <a16:creationId xmlns:a16="http://schemas.microsoft.com/office/drawing/2014/main" id="{2AF4701F-09BD-4EB0-B806-18B9631BE2B5}"/>
                </a:ext>
              </a:extLst>
            </p:cNvPr>
            <p:cNvSpPr/>
            <p:nvPr/>
          </p:nvSpPr>
          <p:spPr>
            <a:xfrm>
              <a:off x="5800764" y="4571652"/>
              <a:ext cx="213680" cy="165568"/>
            </a:xfrm>
            <a:custGeom>
              <a:avLst/>
              <a:gdLst/>
              <a:ahLst/>
              <a:cxnLst/>
              <a:rect l="l" t="t" r="r" b="b"/>
              <a:pathLst>
                <a:path w="213680" h="165568" extrusionOk="0">
                  <a:moveTo>
                    <a:pt x="196496" y="5"/>
                  </a:moveTo>
                  <a:cubicBezTo>
                    <a:pt x="170931" y="20864"/>
                    <a:pt x="132345" y="9530"/>
                    <a:pt x="130445" y="11054"/>
                  </a:cubicBezTo>
                  <a:cubicBezTo>
                    <a:pt x="104404" y="37247"/>
                    <a:pt x="65819" y="59726"/>
                    <a:pt x="36927" y="82491"/>
                  </a:cubicBezTo>
                  <a:cubicBezTo>
                    <a:pt x="20961" y="95064"/>
                    <a:pt x="-3939" y="111924"/>
                    <a:pt x="528" y="136022"/>
                  </a:cubicBezTo>
                  <a:cubicBezTo>
                    <a:pt x="8606" y="179265"/>
                    <a:pt x="77604" y="165930"/>
                    <a:pt x="103644" y="152786"/>
                  </a:cubicBezTo>
                  <a:cubicBezTo>
                    <a:pt x="129684" y="139641"/>
                    <a:pt x="151163" y="117638"/>
                    <a:pt x="175588" y="102303"/>
                  </a:cubicBezTo>
                  <a:cubicBezTo>
                    <a:pt x="193170" y="91350"/>
                    <a:pt x="210466" y="85634"/>
                    <a:pt x="213603" y="63441"/>
                  </a:cubicBezTo>
                  <a:cubicBezTo>
                    <a:pt x="214838" y="50011"/>
                    <a:pt x="201058" y="-567"/>
                    <a:pt x="196496"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 name="Google Shape;4237;p38">
              <a:extLst>
                <a:ext uri="{FF2B5EF4-FFF2-40B4-BE49-F238E27FC236}">
                  <a16:creationId xmlns:a16="http://schemas.microsoft.com/office/drawing/2014/main" id="{463771BA-C38B-4660-8333-21BE4C713D3A}"/>
                </a:ext>
              </a:extLst>
            </p:cNvPr>
            <p:cNvSpPr/>
            <p:nvPr/>
          </p:nvSpPr>
          <p:spPr>
            <a:xfrm>
              <a:off x="5801482" y="4626139"/>
              <a:ext cx="212755" cy="111143"/>
            </a:xfrm>
            <a:custGeom>
              <a:avLst/>
              <a:gdLst/>
              <a:ahLst/>
              <a:cxnLst/>
              <a:rect l="l" t="t" r="r" b="b"/>
              <a:pathLst>
                <a:path w="212755" h="111143" extrusionOk="0">
                  <a:moveTo>
                    <a:pt x="212124" y="0"/>
                  </a:moveTo>
                  <a:cubicBezTo>
                    <a:pt x="208798" y="21241"/>
                    <a:pt x="191691" y="27146"/>
                    <a:pt x="174109" y="38100"/>
                  </a:cubicBezTo>
                  <a:cubicBezTo>
                    <a:pt x="149019" y="53721"/>
                    <a:pt x="126590" y="76200"/>
                    <a:pt x="100930" y="89344"/>
                  </a:cubicBezTo>
                  <a:cubicBezTo>
                    <a:pt x="76886" y="101632"/>
                    <a:pt x="16917" y="113728"/>
                    <a:pt x="0" y="82867"/>
                  </a:cubicBezTo>
                  <a:cubicBezTo>
                    <a:pt x="9504" y="124492"/>
                    <a:pt x="76980" y="111442"/>
                    <a:pt x="102736" y="98393"/>
                  </a:cubicBezTo>
                  <a:cubicBezTo>
                    <a:pt x="128491" y="85344"/>
                    <a:pt x="150255" y="63246"/>
                    <a:pt x="174679" y="47911"/>
                  </a:cubicBezTo>
                  <a:cubicBezTo>
                    <a:pt x="192261" y="36957"/>
                    <a:pt x="209558" y="31242"/>
                    <a:pt x="212694" y="9049"/>
                  </a:cubicBezTo>
                  <a:cubicBezTo>
                    <a:pt x="212866" y="6020"/>
                    <a:pt x="212676" y="2981"/>
                    <a:pt x="212124"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 name="Google Shape;4238;p38">
              <a:extLst>
                <a:ext uri="{FF2B5EF4-FFF2-40B4-BE49-F238E27FC236}">
                  <a16:creationId xmlns:a16="http://schemas.microsoft.com/office/drawing/2014/main" id="{15989E48-3626-4173-A964-90DB7E4E697B}"/>
                </a:ext>
              </a:extLst>
            </p:cNvPr>
            <p:cNvSpPr/>
            <p:nvPr/>
          </p:nvSpPr>
          <p:spPr>
            <a:xfrm>
              <a:off x="5835285" y="3032607"/>
              <a:ext cx="455829" cy="1595222"/>
            </a:xfrm>
            <a:custGeom>
              <a:avLst/>
              <a:gdLst/>
              <a:ahLst/>
              <a:cxnLst/>
              <a:rect l="l" t="t" r="r" b="b"/>
              <a:pathLst>
                <a:path w="455829" h="1595222" extrusionOk="0">
                  <a:moveTo>
                    <a:pt x="11434" y="236696"/>
                  </a:moveTo>
                  <a:cubicBezTo>
                    <a:pt x="23694" y="140208"/>
                    <a:pt x="58953" y="0"/>
                    <a:pt x="58953" y="0"/>
                  </a:cubicBezTo>
                  <a:cubicBezTo>
                    <a:pt x="92720" y="15859"/>
                    <a:pt x="129281" y="24889"/>
                    <a:pt x="166536" y="26575"/>
                  </a:cubicBezTo>
                  <a:cubicBezTo>
                    <a:pt x="228691" y="29718"/>
                    <a:pt x="328101" y="10859"/>
                    <a:pt x="328101" y="10859"/>
                  </a:cubicBezTo>
                  <a:cubicBezTo>
                    <a:pt x="345540" y="41281"/>
                    <a:pt x="364576" y="70752"/>
                    <a:pt x="385123" y="99155"/>
                  </a:cubicBezTo>
                  <a:cubicBezTo>
                    <a:pt x="412875" y="137731"/>
                    <a:pt x="466856" y="222409"/>
                    <a:pt x="453836" y="370332"/>
                  </a:cubicBezTo>
                  <a:cubicBezTo>
                    <a:pt x="445282" y="467011"/>
                    <a:pt x="391301" y="877443"/>
                    <a:pt x="391301" y="877443"/>
                  </a:cubicBezTo>
                  <a:cubicBezTo>
                    <a:pt x="412295" y="946490"/>
                    <a:pt x="423452" y="1018156"/>
                    <a:pt x="424469" y="1090327"/>
                  </a:cubicBezTo>
                  <a:cubicBezTo>
                    <a:pt x="423899" y="1150048"/>
                    <a:pt x="408218" y="1251490"/>
                    <a:pt x="390635" y="1345311"/>
                  </a:cubicBezTo>
                  <a:lnTo>
                    <a:pt x="358418" y="1578293"/>
                  </a:lnTo>
                  <a:cubicBezTo>
                    <a:pt x="358418" y="1578293"/>
                    <a:pt x="315556" y="1609344"/>
                    <a:pt x="284953" y="1587341"/>
                  </a:cubicBezTo>
                  <a:lnTo>
                    <a:pt x="288850" y="1359408"/>
                  </a:lnTo>
                  <a:cubicBezTo>
                    <a:pt x="285049" y="1303592"/>
                    <a:pt x="279346" y="1221296"/>
                    <a:pt x="276020" y="1168908"/>
                  </a:cubicBezTo>
                  <a:cubicBezTo>
                    <a:pt x="270223" y="1083183"/>
                    <a:pt x="254921" y="947356"/>
                    <a:pt x="250550" y="913352"/>
                  </a:cubicBezTo>
                  <a:cubicBezTo>
                    <a:pt x="246178" y="879348"/>
                    <a:pt x="235249" y="820103"/>
                    <a:pt x="230117" y="753618"/>
                  </a:cubicBezTo>
                  <a:cubicBezTo>
                    <a:pt x="224985" y="687134"/>
                    <a:pt x="199895" y="349282"/>
                    <a:pt x="199895" y="349282"/>
                  </a:cubicBezTo>
                  <a:lnTo>
                    <a:pt x="196473" y="412528"/>
                  </a:lnTo>
                  <a:cubicBezTo>
                    <a:pt x="196473" y="412528"/>
                    <a:pt x="193147" y="515303"/>
                    <a:pt x="178416" y="641985"/>
                  </a:cubicBezTo>
                  <a:cubicBezTo>
                    <a:pt x="163685" y="768668"/>
                    <a:pt x="158553" y="824960"/>
                    <a:pt x="158553" y="824960"/>
                  </a:cubicBezTo>
                  <a:cubicBezTo>
                    <a:pt x="158553" y="824960"/>
                    <a:pt x="184118" y="872109"/>
                    <a:pt x="187065" y="906780"/>
                  </a:cubicBezTo>
                  <a:cubicBezTo>
                    <a:pt x="189630" y="934212"/>
                    <a:pt x="220898" y="1150906"/>
                    <a:pt x="202271" y="1261110"/>
                  </a:cubicBezTo>
                  <a:lnTo>
                    <a:pt x="164256" y="1541336"/>
                  </a:lnTo>
                  <a:cubicBezTo>
                    <a:pt x="144782" y="1554832"/>
                    <a:pt x="120015" y="1558090"/>
                    <a:pt x="97729" y="1550098"/>
                  </a:cubicBezTo>
                  <a:lnTo>
                    <a:pt x="75205" y="1267682"/>
                  </a:lnTo>
                  <a:cubicBezTo>
                    <a:pt x="60094" y="1160145"/>
                    <a:pt x="27686" y="932307"/>
                    <a:pt x="23124" y="902684"/>
                  </a:cubicBezTo>
                  <a:cubicBezTo>
                    <a:pt x="16662" y="863727"/>
                    <a:pt x="11340" y="844487"/>
                    <a:pt x="4117" y="721709"/>
                  </a:cubicBezTo>
                  <a:cubicBezTo>
                    <a:pt x="-3106" y="598932"/>
                    <a:pt x="-920" y="333185"/>
                    <a:pt x="11434" y="236696"/>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 name="Google Shape;4239;p38">
              <a:extLst>
                <a:ext uri="{FF2B5EF4-FFF2-40B4-BE49-F238E27FC236}">
                  <a16:creationId xmlns:a16="http://schemas.microsoft.com/office/drawing/2014/main" id="{22EB106F-1DA3-4D95-BF74-BCA253210FDF}"/>
                </a:ext>
              </a:extLst>
            </p:cNvPr>
            <p:cNvSpPr/>
            <p:nvPr/>
          </p:nvSpPr>
          <p:spPr>
            <a:xfrm>
              <a:off x="5815995" y="3000698"/>
              <a:ext cx="485198" cy="1060979"/>
            </a:xfrm>
            <a:custGeom>
              <a:avLst/>
              <a:gdLst/>
              <a:ahLst/>
              <a:cxnLst/>
              <a:rect l="l" t="t" r="r" b="b"/>
              <a:pathLst>
                <a:path w="485198" h="1060979" extrusionOk="0">
                  <a:moveTo>
                    <a:pt x="347391" y="12859"/>
                  </a:moveTo>
                  <a:lnTo>
                    <a:pt x="430264" y="179832"/>
                  </a:lnTo>
                  <a:cubicBezTo>
                    <a:pt x="430264" y="179832"/>
                    <a:pt x="556855" y="365474"/>
                    <a:pt x="425702" y="842772"/>
                  </a:cubicBezTo>
                  <a:lnTo>
                    <a:pt x="450317" y="990029"/>
                  </a:lnTo>
                  <a:cubicBezTo>
                    <a:pt x="450317" y="990029"/>
                    <a:pt x="202078" y="1149668"/>
                    <a:pt x="35952" y="990029"/>
                  </a:cubicBezTo>
                  <a:cubicBezTo>
                    <a:pt x="35952" y="990029"/>
                    <a:pt x="-21641" y="548926"/>
                    <a:pt x="8961" y="345567"/>
                  </a:cubicBezTo>
                  <a:cubicBezTo>
                    <a:pt x="26011" y="228591"/>
                    <a:pt x="51871" y="113071"/>
                    <a:pt x="86322" y="0"/>
                  </a:cubicBezTo>
                  <a:cubicBezTo>
                    <a:pt x="86322" y="0"/>
                    <a:pt x="126998" y="45053"/>
                    <a:pt x="336367" y="15335"/>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 name="Google Shape;4240;p38">
              <a:extLst>
                <a:ext uri="{FF2B5EF4-FFF2-40B4-BE49-F238E27FC236}">
                  <a16:creationId xmlns:a16="http://schemas.microsoft.com/office/drawing/2014/main" id="{24C6B322-852D-49A4-A501-2492F9615CB5}"/>
                </a:ext>
              </a:extLst>
            </p:cNvPr>
            <p:cNvSpPr/>
            <p:nvPr/>
          </p:nvSpPr>
          <p:spPr>
            <a:xfrm>
              <a:off x="5561118" y="2683306"/>
              <a:ext cx="698939" cy="609714"/>
            </a:xfrm>
            <a:custGeom>
              <a:avLst/>
              <a:gdLst/>
              <a:ahLst/>
              <a:cxnLst/>
              <a:rect l="l" t="t" r="r" b="b"/>
              <a:pathLst>
                <a:path w="698939" h="609714" extrusionOk="0">
                  <a:moveTo>
                    <a:pt x="82790" y="448837"/>
                  </a:moveTo>
                  <a:cubicBezTo>
                    <a:pt x="101798" y="452457"/>
                    <a:pt x="119950" y="448361"/>
                    <a:pt x="146561" y="455600"/>
                  </a:cubicBezTo>
                  <a:cubicBezTo>
                    <a:pt x="166452" y="461905"/>
                    <a:pt x="187190" y="465125"/>
                    <a:pt x="208050" y="465125"/>
                  </a:cubicBezTo>
                  <a:cubicBezTo>
                    <a:pt x="230669" y="465125"/>
                    <a:pt x="294155" y="433407"/>
                    <a:pt x="348611" y="395116"/>
                  </a:cubicBezTo>
                  <a:cubicBezTo>
                    <a:pt x="412762" y="350063"/>
                    <a:pt x="476437" y="272244"/>
                    <a:pt x="499436" y="234811"/>
                  </a:cubicBezTo>
                  <a:cubicBezTo>
                    <a:pt x="548951" y="154038"/>
                    <a:pt x="596375" y="70695"/>
                    <a:pt x="611011" y="28023"/>
                  </a:cubicBezTo>
                  <a:cubicBezTo>
                    <a:pt x="628498" y="-23222"/>
                    <a:pt x="628118" y="11640"/>
                    <a:pt x="658530" y="10878"/>
                  </a:cubicBezTo>
                  <a:cubicBezTo>
                    <a:pt x="693979" y="10020"/>
                    <a:pt x="713082" y="23070"/>
                    <a:pt x="686471" y="92602"/>
                  </a:cubicBezTo>
                  <a:cubicBezTo>
                    <a:pt x="659860" y="162135"/>
                    <a:pt x="635626" y="210522"/>
                    <a:pt x="576322" y="292627"/>
                  </a:cubicBezTo>
                  <a:cubicBezTo>
                    <a:pt x="532918" y="354245"/>
                    <a:pt x="479260" y="407918"/>
                    <a:pt x="417704" y="451314"/>
                  </a:cubicBezTo>
                  <a:cubicBezTo>
                    <a:pt x="363608" y="489280"/>
                    <a:pt x="305151" y="520589"/>
                    <a:pt x="243595" y="544563"/>
                  </a:cubicBezTo>
                  <a:cubicBezTo>
                    <a:pt x="225823" y="551898"/>
                    <a:pt x="214513" y="561709"/>
                    <a:pt x="182295" y="579615"/>
                  </a:cubicBezTo>
                  <a:cubicBezTo>
                    <a:pt x="150381" y="597951"/>
                    <a:pt x="114514" y="608276"/>
                    <a:pt x="77753" y="609714"/>
                  </a:cubicBezTo>
                  <a:cubicBezTo>
                    <a:pt x="46961" y="608953"/>
                    <a:pt x="35937" y="603809"/>
                    <a:pt x="33371" y="597522"/>
                  </a:cubicBezTo>
                  <a:cubicBezTo>
                    <a:pt x="30139" y="589617"/>
                    <a:pt x="36127" y="584188"/>
                    <a:pt x="50193" y="582854"/>
                  </a:cubicBezTo>
                  <a:cubicBezTo>
                    <a:pt x="72688" y="582521"/>
                    <a:pt x="94936" y="578101"/>
                    <a:pt x="115864" y="569805"/>
                  </a:cubicBezTo>
                  <a:cubicBezTo>
                    <a:pt x="115864" y="569805"/>
                    <a:pt x="85166" y="574186"/>
                    <a:pt x="66634" y="575139"/>
                  </a:cubicBezTo>
                  <a:cubicBezTo>
                    <a:pt x="50088" y="576034"/>
                    <a:pt x="33504" y="574729"/>
                    <a:pt x="17310" y="571234"/>
                  </a:cubicBezTo>
                  <a:cubicBezTo>
                    <a:pt x="1723" y="567519"/>
                    <a:pt x="-7020" y="545421"/>
                    <a:pt x="7140" y="543706"/>
                  </a:cubicBezTo>
                  <a:cubicBezTo>
                    <a:pt x="21301" y="541992"/>
                    <a:pt x="32706" y="544659"/>
                    <a:pt x="60267" y="542849"/>
                  </a:cubicBezTo>
                  <a:cubicBezTo>
                    <a:pt x="74845" y="541935"/>
                    <a:pt x="89272" y="539277"/>
                    <a:pt x="103224" y="534943"/>
                  </a:cubicBezTo>
                  <a:cubicBezTo>
                    <a:pt x="84805" y="535105"/>
                    <a:pt x="66396" y="533772"/>
                    <a:pt x="48197" y="530943"/>
                  </a:cubicBezTo>
                  <a:cubicBezTo>
                    <a:pt x="33390" y="529543"/>
                    <a:pt x="19296" y="523885"/>
                    <a:pt x="7615" y="514655"/>
                  </a:cubicBezTo>
                  <a:cubicBezTo>
                    <a:pt x="1628" y="509702"/>
                    <a:pt x="583" y="495605"/>
                    <a:pt x="18450" y="495605"/>
                  </a:cubicBezTo>
                  <a:cubicBezTo>
                    <a:pt x="34511" y="495605"/>
                    <a:pt x="54659" y="503035"/>
                    <a:pt x="84976" y="498844"/>
                  </a:cubicBezTo>
                  <a:cubicBezTo>
                    <a:pt x="107310" y="495700"/>
                    <a:pt x="122992" y="490462"/>
                    <a:pt x="119190" y="487509"/>
                  </a:cubicBezTo>
                  <a:cubicBezTo>
                    <a:pt x="115388" y="484556"/>
                    <a:pt x="102748" y="487509"/>
                    <a:pt x="84311" y="480746"/>
                  </a:cubicBezTo>
                  <a:cubicBezTo>
                    <a:pt x="65874" y="473983"/>
                    <a:pt x="52949" y="457791"/>
                    <a:pt x="57225" y="448075"/>
                  </a:cubicBezTo>
                  <a:cubicBezTo>
                    <a:pt x="61502" y="438360"/>
                    <a:pt x="63593" y="445313"/>
                    <a:pt x="82790" y="44883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4241;p38">
              <a:extLst>
                <a:ext uri="{FF2B5EF4-FFF2-40B4-BE49-F238E27FC236}">
                  <a16:creationId xmlns:a16="http://schemas.microsoft.com/office/drawing/2014/main" id="{F1A30391-73CC-4281-8BA5-44187EAD3CEA}"/>
                </a:ext>
              </a:extLst>
            </p:cNvPr>
            <p:cNvSpPr/>
            <p:nvPr/>
          </p:nvSpPr>
          <p:spPr>
            <a:xfrm>
              <a:off x="6103702" y="2644294"/>
              <a:ext cx="168312" cy="197615"/>
            </a:xfrm>
            <a:custGeom>
              <a:avLst/>
              <a:gdLst/>
              <a:ahLst/>
              <a:cxnLst/>
              <a:rect l="l" t="t" r="r" b="b"/>
              <a:pathLst>
                <a:path w="168312" h="197615" extrusionOk="0">
                  <a:moveTo>
                    <a:pt x="127446" y="197527"/>
                  </a:moveTo>
                  <a:cubicBezTo>
                    <a:pt x="127446" y="197527"/>
                    <a:pt x="46188" y="201813"/>
                    <a:pt x="0" y="150759"/>
                  </a:cubicBezTo>
                  <a:lnTo>
                    <a:pt x="50085" y="45984"/>
                  </a:lnTo>
                  <a:cubicBezTo>
                    <a:pt x="50085" y="45984"/>
                    <a:pt x="73179" y="-12023"/>
                    <a:pt x="127351" y="2264"/>
                  </a:cubicBezTo>
                  <a:cubicBezTo>
                    <a:pt x="181522" y="16552"/>
                    <a:pt x="182378" y="92942"/>
                    <a:pt x="127446" y="19752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4242;p38">
              <a:extLst>
                <a:ext uri="{FF2B5EF4-FFF2-40B4-BE49-F238E27FC236}">
                  <a16:creationId xmlns:a16="http://schemas.microsoft.com/office/drawing/2014/main" id="{082E4984-7F73-4707-B6B8-FA15C724935D}"/>
                </a:ext>
              </a:extLst>
            </p:cNvPr>
            <p:cNvSpPr/>
            <p:nvPr/>
          </p:nvSpPr>
          <p:spPr>
            <a:xfrm>
              <a:off x="5833319" y="2576558"/>
              <a:ext cx="135999" cy="142961"/>
            </a:xfrm>
            <a:custGeom>
              <a:avLst/>
              <a:gdLst/>
              <a:ahLst/>
              <a:cxnLst/>
              <a:rect l="l" t="t" r="r" b="b"/>
              <a:pathLst>
                <a:path w="135999" h="142961" extrusionOk="0">
                  <a:moveTo>
                    <a:pt x="135999" y="944"/>
                  </a:moveTo>
                  <a:cubicBezTo>
                    <a:pt x="135999" y="944"/>
                    <a:pt x="70043" y="-19249"/>
                    <a:pt x="0" y="127150"/>
                  </a:cubicBezTo>
                  <a:lnTo>
                    <a:pt x="26231" y="142962"/>
                  </a:lnTo>
                  <a:cubicBezTo>
                    <a:pt x="26231" y="142962"/>
                    <a:pt x="95133" y="38473"/>
                    <a:pt x="135999" y="944"/>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4243;p38">
              <a:extLst>
                <a:ext uri="{FF2B5EF4-FFF2-40B4-BE49-F238E27FC236}">
                  <a16:creationId xmlns:a16="http://schemas.microsoft.com/office/drawing/2014/main" id="{8118CA33-25AA-4A9D-B184-AA2EF322381A}"/>
                </a:ext>
              </a:extLst>
            </p:cNvPr>
            <p:cNvSpPr/>
            <p:nvPr/>
          </p:nvSpPr>
          <p:spPr>
            <a:xfrm>
              <a:off x="2925535" y="2722330"/>
              <a:ext cx="1200895" cy="746478"/>
            </a:xfrm>
            <a:custGeom>
              <a:avLst/>
              <a:gdLst/>
              <a:ahLst/>
              <a:cxnLst/>
              <a:rect l="l" t="t" r="r" b="b"/>
              <a:pathLst>
                <a:path w="1200895" h="746478" extrusionOk="0">
                  <a:moveTo>
                    <a:pt x="1109954" y="738045"/>
                  </a:moveTo>
                  <a:lnTo>
                    <a:pt x="30323" y="113395"/>
                  </a:lnTo>
                  <a:cubicBezTo>
                    <a:pt x="1323" y="96612"/>
                    <a:pt x="-8610" y="59446"/>
                    <a:pt x="8136" y="30385"/>
                  </a:cubicBezTo>
                  <a:cubicBezTo>
                    <a:pt x="13457" y="21145"/>
                    <a:pt x="21109" y="13478"/>
                    <a:pt x="30323" y="8144"/>
                  </a:cubicBezTo>
                  <a:lnTo>
                    <a:pt x="30323" y="8144"/>
                  </a:lnTo>
                  <a:cubicBezTo>
                    <a:pt x="49084" y="-2715"/>
                    <a:pt x="72197" y="-2715"/>
                    <a:pt x="90957" y="8144"/>
                  </a:cubicBezTo>
                  <a:lnTo>
                    <a:pt x="1170588" y="633270"/>
                  </a:lnTo>
                  <a:cubicBezTo>
                    <a:pt x="1199584" y="650062"/>
                    <a:pt x="1209506" y="687229"/>
                    <a:pt x="1192750" y="716290"/>
                  </a:cubicBezTo>
                  <a:cubicBezTo>
                    <a:pt x="1186117" y="727805"/>
                    <a:pt x="1175891" y="736816"/>
                    <a:pt x="1163650" y="741950"/>
                  </a:cubicBezTo>
                  <a:lnTo>
                    <a:pt x="1163650" y="741950"/>
                  </a:lnTo>
                  <a:cubicBezTo>
                    <a:pt x="1146125" y="749151"/>
                    <a:pt x="1126253" y="747703"/>
                    <a:pt x="1109954" y="738045"/>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4244;p38">
              <a:extLst>
                <a:ext uri="{FF2B5EF4-FFF2-40B4-BE49-F238E27FC236}">
                  <a16:creationId xmlns:a16="http://schemas.microsoft.com/office/drawing/2014/main" id="{DDE3384E-9CAB-4E76-9659-5D3CD7D529F3}"/>
                </a:ext>
              </a:extLst>
            </p:cNvPr>
            <p:cNvSpPr/>
            <p:nvPr/>
          </p:nvSpPr>
          <p:spPr>
            <a:xfrm>
              <a:off x="2868613" y="1365288"/>
              <a:ext cx="1401428" cy="1812876"/>
            </a:xfrm>
            <a:custGeom>
              <a:avLst/>
              <a:gdLst/>
              <a:ahLst/>
              <a:cxnLst/>
              <a:rect l="l" t="t" r="r" b="b"/>
              <a:pathLst>
                <a:path w="1401428" h="1812876" extrusionOk="0">
                  <a:moveTo>
                    <a:pt x="700714" y="1717230"/>
                  </a:moveTo>
                  <a:cubicBezTo>
                    <a:pt x="314290" y="1493678"/>
                    <a:pt x="0" y="947991"/>
                    <a:pt x="0" y="500888"/>
                  </a:cubicBezTo>
                  <a:cubicBezTo>
                    <a:pt x="0" y="53784"/>
                    <a:pt x="314290" y="-127762"/>
                    <a:pt x="700714" y="95504"/>
                  </a:cubicBezTo>
                  <a:cubicBezTo>
                    <a:pt x="1087138" y="318770"/>
                    <a:pt x="1401428" y="864647"/>
                    <a:pt x="1401428" y="1311846"/>
                  </a:cubicBezTo>
                  <a:cubicBezTo>
                    <a:pt x="1401428" y="1759045"/>
                    <a:pt x="1087043" y="1940782"/>
                    <a:pt x="700714" y="1717230"/>
                  </a:cubicBezTo>
                  <a:close/>
                  <a:moveTo>
                    <a:pt x="700714" y="240855"/>
                  </a:moveTo>
                  <a:cubicBezTo>
                    <a:pt x="383478" y="57308"/>
                    <a:pt x="125355" y="206660"/>
                    <a:pt x="125355" y="573754"/>
                  </a:cubicBezTo>
                  <a:cubicBezTo>
                    <a:pt x="125355" y="940847"/>
                    <a:pt x="383478" y="1388808"/>
                    <a:pt x="700714" y="1572355"/>
                  </a:cubicBezTo>
                  <a:cubicBezTo>
                    <a:pt x="1017951" y="1755902"/>
                    <a:pt x="1275978" y="1606645"/>
                    <a:pt x="1275978" y="1239551"/>
                  </a:cubicBezTo>
                  <a:cubicBezTo>
                    <a:pt x="1275978" y="872458"/>
                    <a:pt x="1017951" y="424116"/>
                    <a:pt x="700714" y="2405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4245;p38">
              <a:extLst>
                <a:ext uri="{FF2B5EF4-FFF2-40B4-BE49-F238E27FC236}">
                  <a16:creationId xmlns:a16="http://schemas.microsoft.com/office/drawing/2014/main" id="{1418308C-0A79-4765-8E85-05E9D1EA97B4}"/>
                </a:ext>
              </a:extLst>
            </p:cNvPr>
            <p:cNvSpPr/>
            <p:nvPr/>
          </p:nvSpPr>
          <p:spPr>
            <a:xfrm>
              <a:off x="2977907" y="1395545"/>
              <a:ext cx="128396" cy="88201"/>
            </a:xfrm>
            <a:custGeom>
              <a:avLst/>
              <a:gdLst/>
              <a:ahLst/>
              <a:cxnLst/>
              <a:rect l="l" t="t" r="r" b="b"/>
              <a:pathLst>
                <a:path w="128396" h="88201" extrusionOk="0">
                  <a:moveTo>
                    <a:pt x="0" y="70295"/>
                  </a:moveTo>
                  <a:lnTo>
                    <a:pt x="128396" y="0"/>
                  </a:lnTo>
                  <a:lnTo>
                    <a:pt x="109198" y="88201"/>
                  </a:lnTo>
                  <a:lnTo>
                    <a:pt x="0" y="70295"/>
                  </a:lnTo>
                  <a:close/>
                </a:path>
              </a:pathLst>
            </a:custGeom>
            <a:solidFill>
              <a:srgbClr val="D33D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4246;p38">
              <a:extLst>
                <a:ext uri="{FF2B5EF4-FFF2-40B4-BE49-F238E27FC236}">
                  <a16:creationId xmlns:a16="http://schemas.microsoft.com/office/drawing/2014/main" id="{49D4B572-5DA0-4AEE-BF92-179ADC222A47}"/>
                </a:ext>
              </a:extLst>
            </p:cNvPr>
            <p:cNvSpPr/>
            <p:nvPr/>
          </p:nvSpPr>
          <p:spPr>
            <a:xfrm>
              <a:off x="3945392" y="3100901"/>
              <a:ext cx="140370" cy="95440"/>
            </a:xfrm>
            <a:custGeom>
              <a:avLst/>
              <a:gdLst/>
              <a:ahLst/>
              <a:cxnLst/>
              <a:rect l="l" t="t" r="r" b="b"/>
              <a:pathLst>
                <a:path w="140370" h="95440" extrusionOk="0">
                  <a:moveTo>
                    <a:pt x="0" y="95440"/>
                  </a:moveTo>
                  <a:cubicBezTo>
                    <a:pt x="3136" y="94012"/>
                    <a:pt x="140371" y="17050"/>
                    <a:pt x="140371" y="17050"/>
                  </a:cubicBezTo>
                  <a:lnTo>
                    <a:pt x="34309" y="0"/>
                  </a:lnTo>
                  <a:close/>
                </a:path>
              </a:pathLst>
            </a:custGeom>
            <a:solidFill>
              <a:srgbClr val="D33D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4247;p38">
              <a:extLst>
                <a:ext uri="{FF2B5EF4-FFF2-40B4-BE49-F238E27FC236}">
                  <a16:creationId xmlns:a16="http://schemas.microsoft.com/office/drawing/2014/main" id="{F82885F8-5CF9-4DBF-8CC7-28217D6F5B25}"/>
                </a:ext>
              </a:extLst>
            </p:cNvPr>
            <p:cNvSpPr/>
            <p:nvPr/>
          </p:nvSpPr>
          <p:spPr>
            <a:xfrm rot="-1801764">
              <a:off x="2958862" y="1416978"/>
              <a:ext cx="1040879" cy="1807000"/>
            </a:xfrm>
            <a:custGeom>
              <a:avLst/>
              <a:gdLst/>
              <a:ahLst/>
              <a:cxnLst/>
              <a:rect l="l" t="t" r="r" b="b"/>
              <a:pathLst>
                <a:path w="1041804" h="1808606" extrusionOk="0">
                  <a:moveTo>
                    <a:pt x="1041805" y="904303"/>
                  </a:moveTo>
                  <a:cubicBezTo>
                    <a:pt x="1041805" y="1403736"/>
                    <a:pt x="808589" y="1808606"/>
                    <a:pt x="520902" y="1808606"/>
                  </a:cubicBezTo>
                  <a:cubicBezTo>
                    <a:pt x="233216" y="1808606"/>
                    <a:pt x="0" y="1403736"/>
                    <a:pt x="0" y="904303"/>
                  </a:cubicBezTo>
                  <a:cubicBezTo>
                    <a:pt x="0" y="404870"/>
                    <a:pt x="233216" y="0"/>
                    <a:pt x="520902" y="0"/>
                  </a:cubicBezTo>
                  <a:cubicBezTo>
                    <a:pt x="808589" y="0"/>
                    <a:pt x="1041805" y="404870"/>
                    <a:pt x="1041805" y="90430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4248;p38">
              <a:extLst>
                <a:ext uri="{FF2B5EF4-FFF2-40B4-BE49-F238E27FC236}">
                  <a16:creationId xmlns:a16="http://schemas.microsoft.com/office/drawing/2014/main" id="{A7A67701-F382-4A80-9312-621D246FC658}"/>
                </a:ext>
              </a:extLst>
            </p:cNvPr>
            <p:cNvSpPr/>
            <p:nvPr/>
          </p:nvSpPr>
          <p:spPr>
            <a:xfrm>
              <a:off x="2779183" y="1414991"/>
              <a:ext cx="1401428" cy="1812826"/>
            </a:xfrm>
            <a:custGeom>
              <a:avLst/>
              <a:gdLst/>
              <a:ahLst/>
              <a:cxnLst/>
              <a:rect l="l" t="t" r="r" b="b"/>
              <a:pathLst>
                <a:path w="1401428" h="1812826" extrusionOk="0">
                  <a:moveTo>
                    <a:pt x="700714" y="1717343"/>
                  </a:moveTo>
                  <a:cubicBezTo>
                    <a:pt x="314480" y="1493695"/>
                    <a:pt x="0" y="948104"/>
                    <a:pt x="0" y="500905"/>
                  </a:cubicBezTo>
                  <a:cubicBezTo>
                    <a:pt x="0" y="53706"/>
                    <a:pt x="314385" y="-127745"/>
                    <a:pt x="700714" y="95521"/>
                  </a:cubicBezTo>
                  <a:cubicBezTo>
                    <a:pt x="1087043" y="318787"/>
                    <a:pt x="1401428" y="864760"/>
                    <a:pt x="1401428" y="1311863"/>
                  </a:cubicBezTo>
                  <a:cubicBezTo>
                    <a:pt x="1401428" y="1758967"/>
                    <a:pt x="1087138" y="1940609"/>
                    <a:pt x="700714" y="1717343"/>
                  </a:cubicBezTo>
                  <a:close/>
                  <a:moveTo>
                    <a:pt x="700714" y="240967"/>
                  </a:moveTo>
                  <a:cubicBezTo>
                    <a:pt x="383573" y="57421"/>
                    <a:pt x="125450" y="206678"/>
                    <a:pt x="125450" y="573771"/>
                  </a:cubicBezTo>
                  <a:cubicBezTo>
                    <a:pt x="125450" y="940864"/>
                    <a:pt x="383573" y="1388920"/>
                    <a:pt x="700714" y="1572467"/>
                  </a:cubicBezTo>
                  <a:cubicBezTo>
                    <a:pt x="1017855" y="1756014"/>
                    <a:pt x="1276073" y="1606662"/>
                    <a:pt x="1276073" y="1239568"/>
                  </a:cubicBezTo>
                  <a:cubicBezTo>
                    <a:pt x="1276073" y="872475"/>
                    <a:pt x="1017760" y="424229"/>
                    <a:pt x="700714" y="24068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4249;p38">
              <a:extLst>
                <a:ext uri="{FF2B5EF4-FFF2-40B4-BE49-F238E27FC236}">
                  <a16:creationId xmlns:a16="http://schemas.microsoft.com/office/drawing/2014/main" id="{D4F1310C-0C6D-48C5-A4E1-607650D94696}"/>
                </a:ext>
              </a:extLst>
            </p:cNvPr>
            <p:cNvSpPr/>
            <p:nvPr/>
          </p:nvSpPr>
          <p:spPr>
            <a:xfrm>
              <a:off x="3046144" y="1759790"/>
              <a:ext cx="868170" cy="1123263"/>
            </a:xfrm>
            <a:custGeom>
              <a:avLst/>
              <a:gdLst/>
              <a:ahLst/>
              <a:cxnLst/>
              <a:rect l="l" t="t" r="r" b="b"/>
              <a:pathLst>
                <a:path w="868170" h="1123263" extrusionOk="0">
                  <a:moveTo>
                    <a:pt x="433753" y="1063934"/>
                  </a:moveTo>
                  <a:cubicBezTo>
                    <a:pt x="194447" y="925440"/>
                    <a:pt x="0" y="587398"/>
                    <a:pt x="0" y="310411"/>
                  </a:cubicBezTo>
                  <a:cubicBezTo>
                    <a:pt x="0" y="33424"/>
                    <a:pt x="194733" y="-79257"/>
                    <a:pt x="434038" y="59237"/>
                  </a:cubicBezTo>
                  <a:cubicBezTo>
                    <a:pt x="673343" y="197730"/>
                    <a:pt x="868171" y="535487"/>
                    <a:pt x="868171" y="812759"/>
                  </a:cubicBezTo>
                  <a:cubicBezTo>
                    <a:pt x="868171" y="1090032"/>
                    <a:pt x="673153" y="1202523"/>
                    <a:pt x="433753" y="1063934"/>
                  </a:cubicBezTo>
                  <a:close/>
                  <a:moveTo>
                    <a:pt x="433753" y="204398"/>
                  </a:moveTo>
                  <a:cubicBezTo>
                    <a:pt x="263540" y="105909"/>
                    <a:pt x="125070" y="186015"/>
                    <a:pt x="125070" y="382992"/>
                  </a:cubicBezTo>
                  <a:cubicBezTo>
                    <a:pt x="125070" y="579969"/>
                    <a:pt x="263540" y="820380"/>
                    <a:pt x="433753" y="918868"/>
                  </a:cubicBezTo>
                  <a:cubicBezTo>
                    <a:pt x="603966" y="1017356"/>
                    <a:pt x="742436" y="937156"/>
                    <a:pt x="742436" y="740179"/>
                  </a:cubicBezTo>
                  <a:cubicBezTo>
                    <a:pt x="742436" y="543202"/>
                    <a:pt x="603966" y="302886"/>
                    <a:pt x="433753" y="20439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4250;p38">
              <a:extLst>
                <a:ext uri="{FF2B5EF4-FFF2-40B4-BE49-F238E27FC236}">
                  <a16:creationId xmlns:a16="http://schemas.microsoft.com/office/drawing/2014/main" id="{7A29FBCB-46F9-4D64-AB52-6F2D3FC9F239}"/>
                </a:ext>
              </a:extLst>
            </p:cNvPr>
            <p:cNvSpPr/>
            <p:nvPr/>
          </p:nvSpPr>
          <p:spPr>
            <a:xfrm>
              <a:off x="3308258" y="2099261"/>
              <a:ext cx="343371" cy="444102"/>
            </a:xfrm>
            <a:custGeom>
              <a:avLst/>
              <a:gdLst/>
              <a:ahLst/>
              <a:cxnLst/>
              <a:rect l="l" t="t" r="r" b="b"/>
              <a:pathLst>
                <a:path w="343371" h="444102" extrusionOk="0">
                  <a:moveTo>
                    <a:pt x="171638" y="420806"/>
                  </a:moveTo>
                  <a:cubicBezTo>
                    <a:pt x="76600" y="366037"/>
                    <a:pt x="0" y="232306"/>
                    <a:pt x="0" y="122768"/>
                  </a:cubicBezTo>
                  <a:cubicBezTo>
                    <a:pt x="0" y="13231"/>
                    <a:pt x="76981" y="-31346"/>
                    <a:pt x="171638" y="23423"/>
                  </a:cubicBezTo>
                  <a:cubicBezTo>
                    <a:pt x="266296" y="78191"/>
                    <a:pt x="343372" y="211922"/>
                    <a:pt x="343372" y="321460"/>
                  </a:cubicBezTo>
                  <a:cubicBezTo>
                    <a:pt x="343372" y="430997"/>
                    <a:pt x="266391" y="475289"/>
                    <a:pt x="171638" y="420806"/>
                  </a:cubicBezTo>
                  <a:close/>
                  <a:moveTo>
                    <a:pt x="171638" y="168584"/>
                  </a:moveTo>
                  <a:cubicBezTo>
                    <a:pt x="146168" y="153820"/>
                    <a:pt x="125355" y="165821"/>
                    <a:pt x="125355" y="195349"/>
                  </a:cubicBezTo>
                  <a:cubicBezTo>
                    <a:pt x="127170" y="227962"/>
                    <a:pt x="144353" y="257776"/>
                    <a:pt x="171638" y="275644"/>
                  </a:cubicBezTo>
                  <a:cubicBezTo>
                    <a:pt x="197204" y="290408"/>
                    <a:pt x="217922" y="278407"/>
                    <a:pt x="217922" y="248879"/>
                  </a:cubicBezTo>
                  <a:cubicBezTo>
                    <a:pt x="216145" y="216247"/>
                    <a:pt x="198952" y="186424"/>
                    <a:pt x="171638" y="16858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4251;p38">
              <a:extLst>
                <a:ext uri="{FF2B5EF4-FFF2-40B4-BE49-F238E27FC236}">
                  <a16:creationId xmlns:a16="http://schemas.microsoft.com/office/drawing/2014/main" id="{267DB2A3-2742-4629-A12B-FB0C720B9BCD}"/>
                </a:ext>
              </a:extLst>
            </p:cNvPr>
            <p:cNvSpPr/>
            <p:nvPr/>
          </p:nvSpPr>
          <p:spPr>
            <a:xfrm>
              <a:off x="2221786" y="2914306"/>
              <a:ext cx="208703" cy="88772"/>
            </a:xfrm>
            <a:custGeom>
              <a:avLst/>
              <a:gdLst/>
              <a:ahLst/>
              <a:cxnLst/>
              <a:rect l="l" t="t" r="r" b="b"/>
              <a:pathLst>
                <a:path w="208703" h="88772" extrusionOk="0">
                  <a:moveTo>
                    <a:pt x="64246" y="87916"/>
                  </a:moveTo>
                  <a:lnTo>
                    <a:pt x="0" y="88773"/>
                  </a:lnTo>
                  <a:lnTo>
                    <a:pt x="208703" y="0"/>
                  </a:lnTo>
                  <a:lnTo>
                    <a:pt x="87720" y="75342"/>
                  </a:lnTo>
                  <a:lnTo>
                    <a:pt x="64246" y="87916"/>
                  </a:ln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4252;p38">
              <a:extLst>
                <a:ext uri="{FF2B5EF4-FFF2-40B4-BE49-F238E27FC236}">
                  <a16:creationId xmlns:a16="http://schemas.microsoft.com/office/drawing/2014/main" id="{CE68460C-6541-428F-BD09-E1706201C118}"/>
                </a:ext>
              </a:extLst>
            </p:cNvPr>
            <p:cNvSpPr/>
            <p:nvPr/>
          </p:nvSpPr>
          <p:spPr>
            <a:xfrm rot="-1801764">
              <a:off x="2288993" y="2988576"/>
              <a:ext cx="26776" cy="46440"/>
            </a:xfrm>
            <a:custGeom>
              <a:avLst/>
              <a:gdLst/>
              <a:ahLst/>
              <a:cxnLst/>
              <a:rect l="l" t="t" r="r" b="b"/>
              <a:pathLst>
                <a:path w="26800" h="46481" extrusionOk="0">
                  <a:moveTo>
                    <a:pt x="26801" y="23241"/>
                  </a:moveTo>
                  <a:cubicBezTo>
                    <a:pt x="26801" y="36076"/>
                    <a:pt x="20801" y="46482"/>
                    <a:pt x="13400" y="46482"/>
                  </a:cubicBezTo>
                  <a:cubicBezTo>
                    <a:pt x="6000" y="46482"/>
                    <a:pt x="0" y="36076"/>
                    <a:pt x="0" y="23241"/>
                  </a:cubicBezTo>
                  <a:cubicBezTo>
                    <a:pt x="0" y="10405"/>
                    <a:pt x="6000" y="0"/>
                    <a:pt x="13400" y="0"/>
                  </a:cubicBezTo>
                  <a:cubicBezTo>
                    <a:pt x="20801" y="0"/>
                    <a:pt x="26801" y="10405"/>
                    <a:pt x="26801" y="232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4253;p38">
              <a:extLst>
                <a:ext uri="{FF2B5EF4-FFF2-40B4-BE49-F238E27FC236}">
                  <a16:creationId xmlns:a16="http://schemas.microsoft.com/office/drawing/2014/main" id="{36065ED4-856A-48F1-9568-571AD0E81A49}"/>
                </a:ext>
              </a:extLst>
            </p:cNvPr>
            <p:cNvSpPr/>
            <p:nvPr/>
          </p:nvSpPr>
          <p:spPr>
            <a:xfrm rot="-1801764">
              <a:off x="3469496" y="2304051"/>
              <a:ext cx="26776" cy="46440"/>
            </a:xfrm>
            <a:custGeom>
              <a:avLst/>
              <a:gdLst/>
              <a:ahLst/>
              <a:cxnLst/>
              <a:rect l="l" t="t" r="r" b="b"/>
              <a:pathLst>
                <a:path w="26800" h="46481" extrusionOk="0">
                  <a:moveTo>
                    <a:pt x="26801" y="23241"/>
                  </a:moveTo>
                  <a:cubicBezTo>
                    <a:pt x="26801" y="36077"/>
                    <a:pt x="20801" y="46482"/>
                    <a:pt x="13400" y="46482"/>
                  </a:cubicBezTo>
                  <a:cubicBezTo>
                    <a:pt x="5999" y="46482"/>
                    <a:pt x="0" y="36077"/>
                    <a:pt x="0" y="23241"/>
                  </a:cubicBezTo>
                  <a:cubicBezTo>
                    <a:pt x="0" y="10405"/>
                    <a:pt x="5999" y="0"/>
                    <a:pt x="13400" y="0"/>
                  </a:cubicBezTo>
                  <a:cubicBezTo>
                    <a:pt x="20801" y="0"/>
                    <a:pt x="26801" y="10405"/>
                    <a:pt x="26801" y="232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4254;p38">
              <a:extLst>
                <a:ext uri="{FF2B5EF4-FFF2-40B4-BE49-F238E27FC236}">
                  <a16:creationId xmlns:a16="http://schemas.microsoft.com/office/drawing/2014/main" id="{8BFF515F-DB75-4917-82C3-66102D00CC11}"/>
                </a:ext>
              </a:extLst>
            </p:cNvPr>
            <p:cNvSpPr/>
            <p:nvPr/>
          </p:nvSpPr>
          <p:spPr>
            <a:xfrm>
              <a:off x="2314638" y="2924117"/>
              <a:ext cx="167836" cy="171354"/>
            </a:xfrm>
            <a:custGeom>
              <a:avLst/>
              <a:gdLst/>
              <a:ahLst/>
              <a:cxnLst/>
              <a:rect l="l" t="t" r="r" b="b"/>
              <a:pathLst>
                <a:path w="167836" h="171354" extrusionOk="0">
                  <a:moveTo>
                    <a:pt x="15301" y="171355"/>
                  </a:moveTo>
                  <a:lnTo>
                    <a:pt x="0" y="107251"/>
                  </a:lnTo>
                  <a:lnTo>
                    <a:pt x="167837" y="0"/>
                  </a:lnTo>
                  <a:lnTo>
                    <a:pt x="160519" y="15145"/>
                  </a:lnTo>
                  <a:lnTo>
                    <a:pt x="15301" y="171355"/>
                  </a:ln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4255;p38">
              <a:extLst>
                <a:ext uri="{FF2B5EF4-FFF2-40B4-BE49-F238E27FC236}">
                  <a16:creationId xmlns:a16="http://schemas.microsoft.com/office/drawing/2014/main" id="{A9B2D83A-E8E7-4A4A-87B0-0661128D49D0}"/>
                </a:ext>
              </a:extLst>
            </p:cNvPr>
            <p:cNvSpPr/>
            <p:nvPr/>
          </p:nvSpPr>
          <p:spPr>
            <a:xfrm>
              <a:off x="2290498" y="2306802"/>
              <a:ext cx="1203749" cy="724947"/>
            </a:xfrm>
            <a:custGeom>
              <a:avLst/>
              <a:gdLst/>
              <a:ahLst/>
              <a:cxnLst/>
              <a:rect l="l" t="t" r="r" b="b"/>
              <a:pathLst>
                <a:path w="1203749" h="724947" extrusionOk="0">
                  <a:moveTo>
                    <a:pt x="23855" y="724948"/>
                  </a:moveTo>
                  <a:cubicBezTo>
                    <a:pt x="25280" y="723709"/>
                    <a:pt x="1203750" y="40958"/>
                    <a:pt x="1203750" y="40958"/>
                  </a:cubicBezTo>
                  <a:lnTo>
                    <a:pt x="1182081" y="0"/>
                  </a:lnTo>
                  <a:lnTo>
                    <a:pt x="0" y="685800"/>
                  </a:ln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1640806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35"/>
          <p:cNvSpPr txBox="1">
            <a:spLocks noGrp="1"/>
          </p:cNvSpPr>
          <p:nvPr>
            <p:ph type="title"/>
          </p:nvPr>
        </p:nvSpPr>
        <p:spPr>
          <a:xfrm>
            <a:off x="457200" y="631238"/>
            <a:ext cx="8020228"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sz="2000" dirty="0"/>
              <a:t>¿Qué hacer si me afecta?</a:t>
            </a:r>
            <a:endParaRPr sz="2000" dirty="0"/>
          </a:p>
        </p:txBody>
      </p:sp>
      <p:sp>
        <p:nvSpPr>
          <p:cNvPr id="2213" name="Google Shape;2213;p35"/>
          <p:cNvSpPr txBox="1">
            <a:spLocks noGrp="1"/>
          </p:cNvSpPr>
          <p:nvPr>
            <p:ph type="body" idx="1"/>
          </p:nvPr>
        </p:nvSpPr>
        <p:spPr>
          <a:xfrm>
            <a:off x="457200" y="1251300"/>
            <a:ext cx="8191800" cy="2640900"/>
          </a:xfrm>
          <a:prstGeom prst="rect">
            <a:avLst/>
          </a:prstGeom>
        </p:spPr>
        <p:txBody>
          <a:bodyPr spcFirstLastPara="1" wrap="square" lIns="0" tIns="0" rIns="0" bIns="0" anchor="t" anchorCtr="0">
            <a:noAutofit/>
          </a:bodyPr>
          <a:lstStyle/>
          <a:p>
            <a:pPr marL="76200" lvl="0" indent="0" algn="just" rtl="0">
              <a:lnSpc>
                <a:spcPct val="115000"/>
              </a:lnSpc>
              <a:spcBef>
                <a:spcPts val="600"/>
              </a:spcBef>
              <a:spcAft>
                <a:spcPts val="0"/>
              </a:spcAft>
              <a:buSzPts val="2400"/>
              <a:buNone/>
            </a:pPr>
            <a:r>
              <a:rPr lang="es-ES" sz="1100" dirty="0"/>
              <a:t>Por desgracia, puede ocurrir que nos veamos afectados por un ataque aun teniendo todas las precauciones necesarias.</a:t>
            </a:r>
          </a:p>
          <a:p>
            <a:pPr marL="76200" lvl="0" indent="0" algn="just" rtl="0">
              <a:lnSpc>
                <a:spcPct val="115000"/>
              </a:lnSpc>
              <a:spcBef>
                <a:spcPts val="600"/>
              </a:spcBef>
              <a:spcAft>
                <a:spcPts val="0"/>
              </a:spcAft>
              <a:buSzPts val="2400"/>
              <a:buNone/>
            </a:pPr>
            <a:r>
              <a:rPr lang="es-ES" sz="1100" dirty="0"/>
              <a:t>Si nos vemos en esta situación debemos seguir las siguientes recomendaciones:</a:t>
            </a:r>
          </a:p>
          <a:p>
            <a:pPr marL="76200" lvl="0" indent="0" algn="just" rtl="0">
              <a:lnSpc>
                <a:spcPct val="115000"/>
              </a:lnSpc>
              <a:spcBef>
                <a:spcPts val="600"/>
              </a:spcBef>
              <a:spcAft>
                <a:spcPts val="0"/>
              </a:spcAft>
              <a:buSzPts val="2400"/>
              <a:buNone/>
            </a:pPr>
            <a:endParaRPr lang="es-ES" sz="1100" dirty="0"/>
          </a:p>
          <a:p>
            <a:pPr marL="457200" lvl="0" indent="-381000" algn="just" rtl="0">
              <a:lnSpc>
                <a:spcPct val="115000"/>
              </a:lnSpc>
              <a:spcBef>
                <a:spcPts val="600"/>
              </a:spcBef>
              <a:spcAft>
                <a:spcPts val="0"/>
              </a:spcAft>
              <a:buSzPts val="2400"/>
              <a:buChar char="▸"/>
            </a:pPr>
            <a:r>
              <a:rPr lang="es-ES" sz="1100" b="1" dirty="0"/>
              <a:t>NO pagar nunca un rescate, </a:t>
            </a:r>
            <a:r>
              <a:rPr lang="es-ES" sz="1100" dirty="0"/>
              <a:t>esto no garantiza recuperar la información y si pagas puedes ser objeto de ataques posteriores</a:t>
            </a:r>
          </a:p>
          <a:p>
            <a:pPr marL="457200" lvl="0" indent="-381000" algn="just" rtl="0">
              <a:lnSpc>
                <a:spcPct val="115000"/>
              </a:lnSpc>
              <a:spcBef>
                <a:spcPts val="600"/>
              </a:spcBef>
              <a:spcAft>
                <a:spcPts val="0"/>
              </a:spcAft>
              <a:buSzPts val="2400"/>
              <a:buChar char="▸"/>
            </a:pPr>
            <a:r>
              <a:rPr lang="es-ES" sz="1100" dirty="0"/>
              <a:t>Aplicar el plan de respuesta ante incidentes</a:t>
            </a:r>
          </a:p>
          <a:p>
            <a:pPr marL="457200" lvl="0" indent="-381000" algn="just" rtl="0">
              <a:lnSpc>
                <a:spcPct val="115000"/>
              </a:lnSpc>
              <a:spcBef>
                <a:spcPts val="600"/>
              </a:spcBef>
              <a:spcAft>
                <a:spcPts val="0"/>
              </a:spcAft>
              <a:buSzPts val="2400"/>
              <a:buChar char="▸"/>
            </a:pPr>
            <a:r>
              <a:rPr lang="es-ES" sz="1100" dirty="0"/>
              <a:t>Y utilizar las copias de seguridad realizadas</a:t>
            </a:r>
          </a:p>
        </p:txBody>
      </p:sp>
      <p:pic>
        <p:nvPicPr>
          <p:cNvPr id="6" name="Imagen 5" descr="Imagen que contiene dibujo, alimentos, señal&#10;&#10;Descripción generada automáticamente">
            <a:extLst>
              <a:ext uri="{FF2B5EF4-FFF2-40B4-BE49-F238E27FC236}">
                <a16:creationId xmlns:a16="http://schemas.microsoft.com/office/drawing/2014/main" id="{865A1077-7ADD-4217-B243-8078BC1CCF05}"/>
              </a:ext>
            </a:extLst>
          </p:cNvPr>
          <p:cNvPicPr>
            <a:picLocks noChangeAspect="1"/>
          </p:cNvPicPr>
          <p:nvPr/>
        </p:nvPicPr>
        <p:blipFill>
          <a:blip r:embed="rId3"/>
          <a:stretch>
            <a:fillRect/>
          </a:stretch>
        </p:blipFill>
        <p:spPr>
          <a:xfrm>
            <a:off x="114415" y="4383262"/>
            <a:ext cx="1630302" cy="891571"/>
          </a:xfrm>
          <a:prstGeom prst="rect">
            <a:avLst/>
          </a:prstGeom>
        </p:spPr>
      </p:pic>
    </p:spTree>
    <p:extLst>
      <p:ext uri="{BB962C8B-B14F-4D97-AF65-F5344CB8AC3E}">
        <p14:creationId xmlns:p14="http://schemas.microsoft.com/office/powerpoint/2010/main" val="1829489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4"/>
          <p:cNvSpPr txBox="1">
            <a:spLocks noGrp="1"/>
          </p:cNvSpPr>
          <p:nvPr>
            <p:ph type="ctrTitle" idx="4294967295"/>
          </p:nvPr>
        </p:nvSpPr>
        <p:spPr>
          <a:xfrm>
            <a:off x="685800" y="1202438"/>
            <a:ext cx="4343700" cy="832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7200" dirty="0"/>
              <a:t>¡HOLA!</a:t>
            </a:r>
            <a:endParaRPr sz="7200" dirty="0"/>
          </a:p>
        </p:txBody>
      </p:sp>
      <p:sp>
        <p:nvSpPr>
          <p:cNvPr id="380" name="Google Shape;380;p14"/>
          <p:cNvSpPr txBox="1">
            <a:spLocks noGrp="1"/>
          </p:cNvSpPr>
          <p:nvPr>
            <p:ph type="subTitle" idx="4294967295"/>
          </p:nvPr>
        </p:nvSpPr>
        <p:spPr>
          <a:xfrm>
            <a:off x="685799" y="2021059"/>
            <a:ext cx="7347248" cy="19200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s-ES" sz="3600" b="1" dirty="0">
                <a:solidFill>
                  <a:schemeClr val="accent1"/>
                </a:solidFill>
                <a:latin typeface="Barlow"/>
                <a:ea typeface="Barlow"/>
                <a:cs typeface="Barlow"/>
                <a:sym typeface="Barlow"/>
              </a:rPr>
              <a:t>Soy Lidia Gago</a:t>
            </a:r>
            <a:endParaRPr sz="3600" b="1" dirty="0">
              <a:solidFill>
                <a:schemeClr val="accent1"/>
              </a:solidFill>
              <a:latin typeface="Barlow"/>
              <a:ea typeface="Barlow"/>
              <a:cs typeface="Barlow"/>
              <a:sym typeface="Barlow"/>
            </a:endParaRPr>
          </a:p>
          <a:p>
            <a:pPr marL="0" lvl="0" indent="0" algn="l" rtl="0">
              <a:spcBef>
                <a:spcPts val="600"/>
              </a:spcBef>
              <a:spcAft>
                <a:spcPts val="0"/>
              </a:spcAft>
              <a:buClr>
                <a:schemeClr val="dk1"/>
              </a:buClr>
              <a:buSzPts val="1100"/>
              <a:buFont typeface="Arial"/>
              <a:buNone/>
            </a:pPr>
            <a:r>
              <a:rPr lang="en" dirty="0"/>
              <a:t>Soy tecnico en soporte de </a:t>
            </a:r>
            <a:r>
              <a:rPr lang="en" b="1" dirty="0"/>
              <a:t>Cosmomedia</a:t>
            </a:r>
            <a:r>
              <a:rPr lang="es-ES" dirty="0"/>
              <a:t>.</a:t>
            </a:r>
            <a:endParaRPr dirty="0"/>
          </a:p>
          <a:p>
            <a:pPr marL="0" lvl="0" indent="0" algn="l" rtl="0">
              <a:spcBef>
                <a:spcPts val="600"/>
              </a:spcBef>
              <a:spcAft>
                <a:spcPts val="0"/>
              </a:spcAft>
              <a:buClr>
                <a:schemeClr val="dk1"/>
              </a:buClr>
              <a:buSzPts val="1100"/>
              <a:buFont typeface="Arial"/>
              <a:buNone/>
            </a:pPr>
            <a:r>
              <a:rPr lang="en" dirty="0"/>
              <a:t>Puedes contactar conmigo en </a:t>
            </a:r>
            <a:r>
              <a:rPr lang="en" b="1" dirty="0">
                <a:solidFill>
                  <a:schemeClr val="accent2"/>
                </a:solidFill>
              </a:rPr>
              <a:t>soporte.tecnico@cosmomedia.es</a:t>
            </a:r>
            <a:endParaRPr sz="3600" b="1" dirty="0">
              <a:solidFill>
                <a:schemeClr val="accent2"/>
              </a:solidFill>
            </a:endParaRPr>
          </a:p>
        </p:txBody>
      </p:sp>
      <p:pic>
        <p:nvPicPr>
          <p:cNvPr id="25" name="Imagen 24" descr="Imagen que contiene dibujo, alimentos, señal&#10;&#10;Descripción generada automáticamente">
            <a:extLst>
              <a:ext uri="{FF2B5EF4-FFF2-40B4-BE49-F238E27FC236}">
                <a16:creationId xmlns:a16="http://schemas.microsoft.com/office/drawing/2014/main" id="{DFD6203A-41DE-40A8-BC71-E4C1DF8C84BA}"/>
              </a:ext>
            </a:extLst>
          </p:cNvPr>
          <p:cNvPicPr>
            <a:picLocks noChangeAspect="1"/>
          </p:cNvPicPr>
          <p:nvPr/>
        </p:nvPicPr>
        <p:blipFill>
          <a:blip r:embed="rId3"/>
          <a:stretch>
            <a:fillRect/>
          </a:stretch>
        </p:blipFill>
        <p:spPr>
          <a:xfrm>
            <a:off x="114415" y="4383262"/>
            <a:ext cx="1630302" cy="89157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8"/>
        <p:cNvGrpSpPr/>
        <p:nvPr/>
      </p:nvGrpSpPr>
      <p:grpSpPr>
        <a:xfrm>
          <a:off x="0" y="0"/>
          <a:ext cx="0" cy="0"/>
          <a:chOff x="0" y="0"/>
          <a:chExt cx="0" cy="0"/>
        </a:xfrm>
      </p:grpSpPr>
      <p:pic>
        <p:nvPicPr>
          <p:cNvPr id="3" name="Imagen 2" descr="Imagen que contiene sostener&#10;&#10;Descripción generada automáticamente">
            <a:extLst>
              <a:ext uri="{FF2B5EF4-FFF2-40B4-BE49-F238E27FC236}">
                <a16:creationId xmlns:a16="http://schemas.microsoft.com/office/drawing/2014/main" id="{6FFF6CDE-D328-469B-ACF3-910AD3ACD34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820" b="99100" l="8850" r="90000">
                        <a14:foregroundMark x1="11000" y1="30885" x2="11000" y2="30885"/>
                        <a14:foregroundMark x1="20850" y1="18816" x2="20850" y2="18816"/>
                        <a14:foregroundMark x1="32000" y1="26537" x2="32000" y2="26537"/>
                        <a14:foregroundMark x1="40300" y1="21439" x2="40300" y2="21439"/>
                        <a14:foregroundMark x1="51350" y1="17766" x2="51350" y2="17766"/>
                        <a14:foregroundMark x1="50950" y1="25337" x2="50950" y2="25337"/>
                        <a14:foregroundMark x1="8850" y1="42279" x2="8850" y2="42279"/>
                        <a14:foregroundMark x1="73850" y1="94603" x2="73850" y2="94603"/>
                        <a14:foregroundMark x1="73450" y1="99100" x2="73450" y2="99100"/>
                      </a14:backgroundRemoval>
                    </a14:imgEffect>
                  </a14:imgLayer>
                </a14:imgProps>
              </a:ext>
            </a:extLst>
          </a:blip>
          <a:stretch>
            <a:fillRect/>
          </a:stretch>
        </p:blipFill>
        <p:spPr>
          <a:xfrm>
            <a:off x="716303" y="0"/>
            <a:ext cx="7711394" cy="5143500"/>
          </a:xfrm>
          <a:prstGeom prst="rect">
            <a:avLst/>
          </a:prstGeom>
        </p:spPr>
      </p:pic>
      <p:pic>
        <p:nvPicPr>
          <p:cNvPr id="154" name="Imagen 153" descr="Imagen que contiene dibujo, alimentos, señal&#10;&#10;Descripción generada automáticamente">
            <a:extLst>
              <a:ext uri="{FF2B5EF4-FFF2-40B4-BE49-F238E27FC236}">
                <a16:creationId xmlns:a16="http://schemas.microsoft.com/office/drawing/2014/main" id="{66CD0594-D19C-400D-B819-4AE56638F985}"/>
              </a:ext>
            </a:extLst>
          </p:cNvPr>
          <p:cNvPicPr>
            <a:picLocks noChangeAspect="1"/>
          </p:cNvPicPr>
          <p:nvPr/>
        </p:nvPicPr>
        <p:blipFill>
          <a:blip r:embed="rId5"/>
          <a:stretch>
            <a:fillRect/>
          </a:stretch>
        </p:blipFill>
        <p:spPr>
          <a:xfrm>
            <a:off x="114415" y="4383262"/>
            <a:ext cx="1630302" cy="89157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17"/>
          <p:cNvSpPr txBox="1">
            <a:spLocks noGrp="1"/>
          </p:cNvSpPr>
          <p:nvPr>
            <p:ph type="title"/>
          </p:nvPr>
        </p:nvSpPr>
        <p:spPr>
          <a:xfrm>
            <a:off x="457199" y="605600"/>
            <a:ext cx="6971888" cy="803773"/>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¿Qué vamos a ver hoy?</a:t>
            </a:r>
            <a:endParaRPr dirty="0"/>
          </a:p>
        </p:txBody>
      </p:sp>
      <p:sp>
        <p:nvSpPr>
          <p:cNvPr id="595" name="Google Shape;595;p17"/>
          <p:cNvSpPr txBox="1">
            <a:spLocks noGrp="1"/>
          </p:cNvSpPr>
          <p:nvPr>
            <p:ph type="body" idx="1"/>
          </p:nvPr>
        </p:nvSpPr>
        <p:spPr>
          <a:xfrm>
            <a:off x="325036" y="1613814"/>
            <a:ext cx="7690449" cy="2396229"/>
          </a:xfrm>
          <a:prstGeom prst="rect">
            <a:avLst/>
          </a:prstGeom>
        </p:spPr>
        <p:txBody>
          <a:bodyPr spcFirstLastPara="1" wrap="square" lIns="0" tIns="0" rIns="0" bIns="0" anchor="t" anchorCtr="0">
            <a:noAutofit/>
          </a:bodyPr>
          <a:lstStyle/>
          <a:p>
            <a:pPr marL="457200" lvl="0" indent="-342900" algn="l" rtl="0">
              <a:spcBef>
                <a:spcPts val="600"/>
              </a:spcBef>
              <a:spcAft>
                <a:spcPts val="0"/>
              </a:spcAft>
              <a:buSzPts val="1800"/>
              <a:buChar char="▸"/>
            </a:pPr>
            <a:r>
              <a:rPr lang="es-ES" b="1" dirty="0"/>
              <a:t>Cuestiones generales. </a:t>
            </a:r>
            <a:r>
              <a:rPr lang="es-ES" b="1" dirty="0" err="1"/>
              <a:t>Phising</a:t>
            </a:r>
            <a:r>
              <a:rPr lang="es-ES" b="1" dirty="0"/>
              <a:t> y </a:t>
            </a:r>
            <a:r>
              <a:rPr lang="es-ES" b="1" dirty="0" err="1"/>
              <a:t>Ramsonware</a:t>
            </a:r>
            <a:r>
              <a:rPr lang="es-ES" b="1" dirty="0"/>
              <a:t>. ¿Cómo protegerme?</a:t>
            </a:r>
          </a:p>
          <a:p>
            <a:pPr marL="457200" lvl="0" indent="-342900" algn="l" rtl="0">
              <a:spcBef>
                <a:spcPts val="600"/>
              </a:spcBef>
              <a:spcAft>
                <a:spcPts val="0"/>
              </a:spcAft>
              <a:buSzPts val="1800"/>
              <a:buChar char="▸"/>
            </a:pPr>
            <a:r>
              <a:rPr lang="es-ES" b="1" dirty="0"/>
              <a:t>Tipos de </a:t>
            </a:r>
            <a:r>
              <a:rPr lang="es-ES" b="1" dirty="0" err="1"/>
              <a:t>Ramsonware</a:t>
            </a:r>
            <a:r>
              <a:rPr lang="es-ES" b="1" dirty="0"/>
              <a:t> y cómo se presentan en tu equipo.</a:t>
            </a:r>
          </a:p>
          <a:p>
            <a:pPr marL="457200" lvl="0" indent="-342900" algn="l" rtl="0">
              <a:spcBef>
                <a:spcPts val="600"/>
              </a:spcBef>
              <a:spcAft>
                <a:spcPts val="0"/>
              </a:spcAft>
              <a:buSzPts val="1800"/>
              <a:buChar char="▸"/>
            </a:pPr>
            <a:r>
              <a:rPr lang="es-ES" b="1" dirty="0"/>
              <a:t>Teletrabajo y ciberseguridad. ¿Cómo protegernos en casa?</a:t>
            </a:r>
          </a:p>
          <a:p>
            <a:pPr marL="457200" lvl="0" indent="-342900" algn="l" rtl="0">
              <a:spcBef>
                <a:spcPts val="600"/>
              </a:spcBef>
              <a:spcAft>
                <a:spcPts val="0"/>
              </a:spcAft>
              <a:buSzPts val="1800"/>
              <a:buChar char="▸"/>
            </a:pPr>
            <a:r>
              <a:rPr lang="es-ES" b="1" dirty="0"/>
              <a:t>Plan de respuesta inmediata frente a un ciberataque. </a:t>
            </a:r>
          </a:p>
          <a:p>
            <a:pPr marL="457200" lvl="0" indent="-342900" algn="l" rtl="0">
              <a:spcBef>
                <a:spcPts val="600"/>
              </a:spcBef>
              <a:spcAft>
                <a:spcPts val="0"/>
              </a:spcAft>
              <a:buSzPts val="1800"/>
              <a:buChar char="▸"/>
            </a:pPr>
            <a:r>
              <a:rPr lang="es-ES" b="1" dirty="0"/>
              <a:t>Plan de actuación si te han hackeado. Lo más importante.</a:t>
            </a:r>
          </a:p>
        </p:txBody>
      </p:sp>
      <p:pic>
        <p:nvPicPr>
          <p:cNvPr id="146" name="Imagen 145" descr="Imagen que contiene dibujo, alimentos, señal&#10;&#10;Descripción generada automáticamente">
            <a:extLst>
              <a:ext uri="{FF2B5EF4-FFF2-40B4-BE49-F238E27FC236}">
                <a16:creationId xmlns:a16="http://schemas.microsoft.com/office/drawing/2014/main" id="{D40E4DD0-52CC-47AB-8AF6-5AB83493D03A}"/>
              </a:ext>
            </a:extLst>
          </p:cNvPr>
          <p:cNvPicPr>
            <a:picLocks noChangeAspect="1"/>
          </p:cNvPicPr>
          <p:nvPr/>
        </p:nvPicPr>
        <p:blipFill>
          <a:blip r:embed="rId3"/>
          <a:stretch>
            <a:fillRect/>
          </a:stretch>
        </p:blipFill>
        <p:spPr>
          <a:xfrm>
            <a:off x="114415" y="4383262"/>
            <a:ext cx="1630302" cy="89157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5"/>
          <p:cNvSpPr txBox="1">
            <a:spLocks noGrp="1"/>
          </p:cNvSpPr>
          <p:nvPr>
            <p:ph type="ctrTitle"/>
          </p:nvPr>
        </p:nvSpPr>
        <p:spPr>
          <a:xfrm>
            <a:off x="790253" y="1803344"/>
            <a:ext cx="4957353" cy="1203202"/>
          </a:xfrm>
          <a:prstGeom prst="rect">
            <a:avLst/>
          </a:prstGeom>
        </p:spPr>
        <p:txBody>
          <a:bodyPr spcFirstLastPara="1" wrap="square" lIns="0" tIns="0" rIns="0" bIns="0" anchor="b" anchorCtr="0">
            <a:noAutofit/>
          </a:bodyPr>
          <a:lstStyle/>
          <a:p>
            <a:pPr marL="114300" lvl="0" algn="l" rtl="0">
              <a:spcBef>
                <a:spcPts val="600"/>
              </a:spcBef>
              <a:spcAft>
                <a:spcPts val="0"/>
              </a:spcAft>
              <a:buSzPts val="1800"/>
            </a:pPr>
            <a:r>
              <a:rPr lang="es-ES" sz="3600" b="1" dirty="0"/>
              <a:t>Cuestiones generales. </a:t>
            </a:r>
            <a:r>
              <a:rPr lang="es-ES" sz="3600" b="1" dirty="0" err="1"/>
              <a:t>Phising</a:t>
            </a:r>
            <a:r>
              <a:rPr lang="es-ES" sz="3600" b="1" dirty="0"/>
              <a:t> y </a:t>
            </a:r>
            <a:r>
              <a:rPr lang="es-ES" sz="3600" b="1" dirty="0" err="1"/>
              <a:t>Ramsonware</a:t>
            </a:r>
            <a:r>
              <a:rPr lang="es-ES" sz="3600" b="1" dirty="0"/>
              <a:t>. ¿Cómo protegerme?</a:t>
            </a:r>
          </a:p>
        </p:txBody>
      </p:sp>
      <p:sp>
        <p:nvSpPr>
          <p:cNvPr id="407" name="Google Shape;407;p15"/>
          <p:cNvSpPr txBox="1"/>
          <p:nvPr/>
        </p:nvSpPr>
        <p:spPr>
          <a:xfrm>
            <a:off x="0" y="1866900"/>
            <a:ext cx="609600" cy="142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chemeClr val="lt1"/>
                </a:solidFill>
                <a:latin typeface="Barlow"/>
                <a:ea typeface="Barlow"/>
                <a:cs typeface="Barlow"/>
                <a:sym typeface="Barlow"/>
              </a:rPr>
              <a:t>1</a:t>
            </a:r>
            <a:endParaRPr sz="3600" b="1">
              <a:solidFill>
                <a:schemeClr val="lt1"/>
              </a:solidFill>
              <a:latin typeface="Barlow"/>
              <a:ea typeface="Barlow"/>
              <a:cs typeface="Barlow"/>
              <a:sym typeface="Barlow"/>
            </a:endParaRPr>
          </a:p>
        </p:txBody>
      </p:sp>
      <p:pic>
        <p:nvPicPr>
          <p:cNvPr id="114" name="Imagen 113" descr="Imagen que contiene dibujo, alimentos, señal&#10;&#10;Descripción generada automáticamente">
            <a:extLst>
              <a:ext uri="{FF2B5EF4-FFF2-40B4-BE49-F238E27FC236}">
                <a16:creationId xmlns:a16="http://schemas.microsoft.com/office/drawing/2014/main" id="{223251C7-4647-487C-B0B3-E29CD92016A7}"/>
              </a:ext>
            </a:extLst>
          </p:cNvPr>
          <p:cNvPicPr>
            <a:picLocks noChangeAspect="1"/>
          </p:cNvPicPr>
          <p:nvPr/>
        </p:nvPicPr>
        <p:blipFill>
          <a:blip r:embed="rId3"/>
          <a:stretch>
            <a:fillRect/>
          </a:stretch>
        </p:blipFill>
        <p:spPr>
          <a:xfrm>
            <a:off x="114415" y="4383262"/>
            <a:ext cx="1630302" cy="891571"/>
          </a:xfrm>
          <a:prstGeom prst="rect">
            <a:avLst/>
          </a:prstGeom>
        </p:spPr>
      </p:pic>
      <p:grpSp>
        <p:nvGrpSpPr>
          <p:cNvPr id="111" name="Google Shape;597;p17">
            <a:extLst>
              <a:ext uri="{FF2B5EF4-FFF2-40B4-BE49-F238E27FC236}">
                <a16:creationId xmlns:a16="http://schemas.microsoft.com/office/drawing/2014/main" id="{40F48DF3-D210-43B0-8687-9A3C0B6C390B}"/>
              </a:ext>
            </a:extLst>
          </p:cNvPr>
          <p:cNvGrpSpPr/>
          <p:nvPr/>
        </p:nvGrpSpPr>
        <p:grpSpPr>
          <a:xfrm>
            <a:off x="5588949" y="781202"/>
            <a:ext cx="3067645" cy="3247485"/>
            <a:chOff x="2183550" y="65875"/>
            <a:chExt cx="4483981" cy="4807045"/>
          </a:xfrm>
        </p:grpSpPr>
        <p:sp>
          <p:nvSpPr>
            <p:cNvPr id="112" name="Google Shape;598;p17">
              <a:extLst>
                <a:ext uri="{FF2B5EF4-FFF2-40B4-BE49-F238E27FC236}">
                  <a16:creationId xmlns:a16="http://schemas.microsoft.com/office/drawing/2014/main" id="{2967BCDF-EBA3-4CF0-8801-243ADC2A54AD}"/>
                </a:ext>
              </a:extLst>
            </p:cNvPr>
            <p:cNvSpPr/>
            <p:nvPr/>
          </p:nvSpPr>
          <p:spPr>
            <a:xfrm>
              <a:off x="3889897" y="3280283"/>
              <a:ext cx="998038" cy="577710"/>
            </a:xfrm>
            <a:custGeom>
              <a:avLst/>
              <a:gdLst/>
              <a:ahLst/>
              <a:cxnLst/>
              <a:rect l="l" t="t" r="r" b="b"/>
              <a:pathLst>
                <a:path w="998038" h="577710" extrusionOk="0">
                  <a:moveTo>
                    <a:pt x="461327" y="569588"/>
                  </a:moveTo>
                  <a:lnTo>
                    <a:pt x="14055" y="310699"/>
                  </a:lnTo>
                  <a:cubicBezTo>
                    <a:pt x="-6751" y="298602"/>
                    <a:pt x="-4186" y="277552"/>
                    <a:pt x="19945" y="263645"/>
                  </a:cubicBezTo>
                  <a:lnTo>
                    <a:pt x="455437" y="11519"/>
                  </a:lnTo>
                  <a:cubicBezTo>
                    <a:pt x="479568" y="-2388"/>
                    <a:pt x="515954" y="-3912"/>
                    <a:pt x="536759" y="8090"/>
                  </a:cubicBezTo>
                  <a:lnTo>
                    <a:pt x="983936" y="266979"/>
                  </a:lnTo>
                  <a:cubicBezTo>
                    <a:pt x="1004837" y="279076"/>
                    <a:pt x="1002177" y="300126"/>
                    <a:pt x="978141" y="314033"/>
                  </a:cubicBezTo>
                  <a:lnTo>
                    <a:pt x="542554" y="566159"/>
                  </a:lnTo>
                  <a:cubicBezTo>
                    <a:pt x="518519" y="580161"/>
                    <a:pt x="482133" y="581590"/>
                    <a:pt x="461327" y="56958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599;p17">
              <a:extLst>
                <a:ext uri="{FF2B5EF4-FFF2-40B4-BE49-F238E27FC236}">
                  <a16:creationId xmlns:a16="http://schemas.microsoft.com/office/drawing/2014/main" id="{50AD42E2-F434-4A66-8BBC-526220AAD0B4}"/>
                </a:ext>
              </a:extLst>
            </p:cNvPr>
            <p:cNvSpPr/>
            <p:nvPr/>
          </p:nvSpPr>
          <p:spPr>
            <a:xfrm>
              <a:off x="2372415" y="3694995"/>
              <a:ext cx="1795739" cy="1039558"/>
            </a:xfrm>
            <a:custGeom>
              <a:avLst/>
              <a:gdLst/>
              <a:ahLst/>
              <a:cxnLst/>
              <a:rect l="l" t="t" r="r" b="b"/>
              <a:pathLst>
                <a:path w="1795739" h="1039558" extrusionOk="0">
                  <a:moveTo>
                    <a:pt x="1781394" y="0"/>
                  </a:moveTo>
                  <a:lnTo>
                    <a:pt x="1781394" y="95"/>
                  </a:lnTo>
                  <a:lnTo>
                    <a:pt x="651623" y="653987"/>
                  </a:lnTo>
                  <a:lnTo>
                    <a:pt x="0" y="1031176"/>
                  </a:lnTo>
                  <a:lnTo>
                    <a:pt x="14440" y="1039558"/>
                  </a:lnTo>
                  <a:lnTo>
                    <a:pt x="666063" y="662273"/>
                  </a:lnTo>
                  <a:lnTo>
                    <a:pt x="1795739" y="8382"/>
                  </a:lnTo>
                  <a:lnTo>
                    <a:pt x="1795739" y="8382"/>
                  </a:lnTo>
                  <a:lnTo>
                    <a:pt x="1781394" y="0"/>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600;p17">
              <a:extLst>
                <a:ext uri="{FF2B5EF4-FFF2-40B4-BE49-F238E27FC236}">
                  <a16:creationId xmlns:a16="http://schemas.microsoft.com/office/drawing/2014/main" id="{C85B4406-451E-4A63-8298-0415ADF02154}"/>
                </a:ext>
              </a:extLst>
            </p:cNvPr>
            <p:cNvSpPr/>
            <p:nvPr/>
          </p:nvSpPr>
          <p:spPr>
            <a:xfrm>
              <a:off x="3921527" y="3261804"/>
              <a:ext cx="998857" cy="577329"/>
            </a:xfrm>
            <a:custGeom>
              <a:avLst/>
              <a:gdLst/>
              <a:ahLst/>
              <a:cxnLst/>
              <a:rect l="l" t="t" r="r" b="b"/>
              <a:pathLst>
                <a:path w="998857" h="577329" extrusionOk="0">
                  <a:moveTo>
                    <a:pt x="998097" y="255644"/>
                  </a:moveTo>
                  <a:lnTo>
                    <a:pt x="976057" y="262407"/>
                  </a:lnTo>
                  <a:lnTo>
                    <a:pt x="536860" y="8090"/>
                  </a:lnTo>
                  <a:cubicBezTo>
                    <a:pt x="516054" y="-3912"/>
                    <a:pt x="479858" y="-2388"/>
                    <a:pt x="455632" y="11519"/>
                  </a:cubicBezTo>
                  <a:lnTo>
                    <a:pt x="20046" y="263645"/>
                  </a:lnTo>
                  <a:lnTo>
                    <a:pt x="19001" y="264312"/>
                  </a:lnTo>
                  <a:lnTo>
                    <a:pt x="0" y="258502"/>
                  </a:lnTo>
                  <a:lnTo>
                    <a:pt x="0" y="287077"/>
                  </a:lnTo>
                  <a:cubicBezTo>
                    <a:pt x="0" y="288125"/>
                    <a:pt x="0" y="289173"/>
                    <a:pt x="0" y="290316"/>
                  </a:cubicBezTo>
                  <a:lnTo>
                    <a:pt x="0" y="292601"/>
                  </a:lnTo>
                  <a:lnTo>
                    <a:pt x="0" y="292601"/>
                  </a:lnTo>
                  <a:cubicBezTo>
                    <a:pt x="1596" y="300307"/>
                    <a:pt x="6641" y="306841"/>
                    <a:pt x="13680" y="310318"/>
                  </a:cubicBezTo>
                  <a:lnTo>
                    <a:pt x="460953" y="569208"/>
                  </a:lnTo>
                  <a:cubicBezTo>
                    <a:pt x="481758" y="581209"/>
                    <a:pt x="517954" y="579780"/>
                    <a:pt x="542275" y="565778"/>
                  </a:cubicBezTo>
                  <a:lnTo>
                    <a:pt x="979097" y="314033"/>
                  </a:lnTo>
                  <a:cubicBezTo>
                    <a:pt x="989404" y="309413"/>
                    <a:pt x="996786" y="300012"/>
                    <a:pt x="998857" y="288887"/>
                  </a:cubicBezTo>
                  <a:lnTo>
                    <a:pt x="998857" y="288887"/>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601;p17">
              <a:extLst>
                <a:ext uri="{FF2B5EF4-FFF2-40B4-BE49-F238E27FC236}">
                  <a16:creationId xmlns:a16="http://schemas.microsoft.com/office/drawing/2014/main" id="{06EA7028-6DDB-4134-B830-D5A911712C02}"/>
                </a:ext>
              </a:extLst>
            </p:cNvPr>
            <p:cNvSpPr/>
            <p:nvPr/>
          </p:nvSpPr>
          <p:spPr>
            <a:xfrm>
              <a:off x="3922039" y="3231825"/>
              <a:ext cx="998054" cy="577388"/>
            </a:xfrm>
            <a:custGeom>
              <a:avLst/>
              <a:gdLst/>
              <a:ahLst/>
              <a:cxnLst/>
              <a:rect l="l" t="t" r="r" b="b"/>
              <a:pathLst>
                <a:path w="998054" h="577388" extrusionOk="0">
                  <a:moveTo>
                    <a:pt x="461295" y="569183"/>
                  </a:moveTo>
                  <a:lnTo>
                    <a:pt x="14023" y="310674"/>
                  </a:lnTo>
                  <a:cubicBezTo>
                    <a:pt x="-6783" y="298673"/>
                    <a:pt x="-4123" y="277623"/>
                    <a:pt x="19913" y="263716"/>
                  </a:cubicBezTo>
                  <a:lnTo>
                    <a:pt x="455500" y="11589"/>
                  </a:lnTo>
                  <a:cubicBezTo>
                    <a:pt x="479536" y="-2412"/>
                    <a:pt x="515922" y="-3936"/>
                    <a:pt x="536727" y="8160"/>
                  </a:cubicBezTo>
                  <a:lnTo>
                    <a:pt x="984000" y="267050"/>
                  </a:lnTo>
                  <a:cubicBezTo>
                    <a:pt x="1004805" y="279147"/>
                    <a:pt x="1002240" y="300197"/>
                    <a:pt x="978110" y="314103"/>
                  </a:cubicBezTo>
                  <a:lnTo>
                    <a:pt x="542618" y="566230"/>
                  </a:lnTo>
                  <a:cubicBezTo>
                    <a:pt x="518487" y="579756"/>
                    <a:pt x="482101" y="581280"/>
                    <a:pt x="461295" y="569183"/>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602;p17">
              <a:extLst>
                <a:ext uri="{FF2B5EF4-FFF2-40B4-BE49-F238E27FC236}">
                  <a16:creationId xmlns:a16="http://schemas.microsoft.com/office/drawing/2014/main" id="{0777DCAD-C3C4-4F04-AAB1-676CA5F4ACFE}"/>
                </a:ext>
              </a:extLst>
            </p:cNvPr>
            <p:cNvSpPr/>
            <p:nvPr/>
          </p:nvSpPr>
          <p:spPr>
            <a:xfrm>
              <a:off x="4231770" y="3400376"/>
              <a:ext cx="378145" cy="218912"/>
            </a:xfrm>
            <a:custGeom>
              <a:avLst/>
              <a:gdLst/>
              <a:ahLst/>
              <a:cxnLst/>
              <a:rect l="l" t="t" r="r" b="b"/>
              <a:pathLst>
                <a:path w="378145" h="218912" extrusionOk="0">
                  <a:moveTo>
                    <a:pt x="377956" y="96880"/>
                  </a:moveTo>
                  <a:lnTo>
                    <a:pt x="377956" y="58780"/>
                  </a:lnTo>
                  <a:lnTo>
                    <a:pt x="323804" y="73067"/>
                  </a:lnTo>
                  <a:lnTo>
                    <a:pt x="203341" y="3058"/>
                  </a:lnTo>
                  <a:cubicBezTo>
                    <a:pt x="193461" y="-1447"/>
                    <a:pt x="182023" y="-952"/>
                    <a:pt x="172560" y="4392"/>
                  </a:cubicBezTo>
                  <a:lnTo>
                    <a:pt x="55422" y="72210"/>
                  </a:lnTo>
                  <a:lnTo>
                    <a:pt x="36" y="57541"/>
                  </a:lnTo>
                  <a:lnTo>
                    <a:pt x="36" y="98594"/>
                  </a:lnTo>
                  <a:lnTo>
                    <a:pt x="36" y="98594"/>
                  </a:lnTo>
                  <a:lnTo>
                    <a:pt x="36" y="108119"/>
                  </a:lnTo>
                  <a:cubicBezTo>
                    <a:pt x="-12" y="108500"/>
                    <a:pt x="-12" y="108881"/>
                    <a:pt x="36" y="109262"/>
                  </a:cubicBezTo>
                  <a:lnTo>
                    <a:pt x="36" y="110215"/>
                  </a:lnTo>
                  <a:lnTo>
                    <a:pt x="36" y="110215"/>
                  </a:lnTo>
                  <a:cubicBezTo>
                    <a:pt x="644" y="113139"/>
                    <a:pt x="2572" y="115606"/>
                    <a:pt x="5261" y="116882"/>
                  </a:cubicBezTo>
                  <a:lnTo>
                    <a:pt x="174840" y="215847"/>
                  </a:lnTo>
                  <a:cubicBezTo>
                    <a:pt x="184721" y="220333"/>
                    <a:pt x="196130" y="219876"/>
                    <a:pt x="205621" y="214608"/>
                  </a:cubicBezTo>
                  <a:lnTo>
                    <a:pt x="370736" y="119358"/>
                  </a:lnTo>
                  <a:cubicBezTo>
                    <a:pt x="374621" y="117606"/>
                    <a:pt x="377395" y="114044"/>
                    <a:pt x="378146" y="109833"/>
                  </a:cubicBezTo>
                  <a:lnTo>
                    <a:pt x="378146" y="109833"/>
                  </a:lnTo>
                  <a:lnTo>
                    <a:pt x="378146" y="97261"/>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603;p17">
              <a:extLst>
                <a:ext uri="{FF2B5EF4-FFF2-40B4-BE49-F238E27FC236}">
                  <a16:creationId xmlns:a16="http://schemas.microsoft.com/office/drawing/2014/main" id="{927C1D10-4C2C-40C8-B013-391F226CA20C}"/>
                </a:ext>
              </a:extLst>
            </p:cNvPr>
            <p:cNvSpPr/>
            <p:nvPr/>
          </p:nvSpPr>
          <p:spPr>
            <a:xfrm>
              <a:off x="4231502" y="3348848"/>
              <a:ext cx="378432" cy="218803"/>
            </a:xfrm>
            <a:custGeom>
              <a:avLst/>
              <a:gdLst/>
              <a:ahLst/>
              <a:cxnLst/>
              <a:rect l="l" t="t" r="r" b="b"/>
              <a:pathLst>
                <a:path w="378432" h="218803" extrusionOk="0">
                  <a:moveTo>
                    <a:pt x="175108" y="215844"/>
                  </a:moveTo>
                  <a:lnTo>
                    <a:pt x="5339" y="117451"/>
                  </a:lnTo>
                  <a:cubicBezTo>
                    <a:pt x="-2547" y="112879"/>
                    <a:pt x="-1597" y="104878"/>
                    <a:pt x="7524" y="99639"/>
                  </a:cubicBezTo>
                  <a:lnTo>
                    <a:pt x="172638" y="4389"/>
                  </a:lnTo>
                  <a:cubicBezTo>
                    <a:pt x="182167" y="-992"/>
                    <a:pt x="193691" y="-1449"/>
                    <a:pt x="203609" y="3151"/>
                  </a:cubicBezTo>
                  <a:lnTo>
                    <a:pt x="373094" y="101259"/>
                  </a:lnTo>
                  <a:cubicBezTo>
                    <a:pt x="380979" y="105831"/>
                    <a:pt x="380029" y="113832"/>
                    <a:pt x="370909" y="119166"/>
                  </a:cubicBezTo>
                  <a:lnTo>
                    <a:pt x="205794" y="214416"/>
                  </a:lnTo>
                  <a:cubicBezTo>
                    <a:pt x="196360" y="219712"/>
                    <a:pt x="184988" y="220245"/>
                    <a:pt x="175108" y="215844"/>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 name="Google Shape;604;p17">
              <a:extLst>
                <a:ext uri="{FF2B5EF4-FFF2-40B4-BE49-F238E27FC236}">
                  <a16:creationId xmlns:a16="http://schemas.microsoft.com/office/drawing/2014/main" id="{A40339BA-9502-43F4-8889-64ACE8A74DEE}"/>
                </a:ext>
              </a:extLst>
            </p:cNvPr>
            <p:cNvSpPr/>
            <p:nvPr/>
          </p:nvSpPr>
          <p:spPr>
            <a:xfrm>
              <a:off x="3409843" y="2513133"/>
              <a:ext cx="2024410" cy="945165"/>
            </a:xfrm>
            <a:custGeom>
              <a:avLst/>
              <a:gdLst/>
              <a:ahLst/>
              <a:cxnLst/>
              <a:rect l="l" t="t" r="r" b="b"/>
              <a:pathLst>
                <a:path w="2024410" h="945165" extrusionOk="0">
                  <a:moveTo>
                    <a:pt x="1010828" y="945166"/>
                  </a:moveTo>
                  <a:lnTo>
                    <a:pt x="0" y="38005"/>
                  </a:lnTo>
                  <a:lnTo>
                    <a:pt x="2024411" y="0"/>
                  </a:lnTo>
                  <a:lnTo>
                    <a:pt x="1010828" y="945166"/>
                  </a:ln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 name="Google Shape;605;p17">
              <a:extLst>
                <a:ext uri="{FF2B5EF4-FFF2-40B4-BE49-F238E27FC236}">
                  <a16:creationId xmlns:a16="http://schemas.microsoft.com/office/drawing/2014/main" id="{455E0386-5162-4E15-BC2D-97FD196B2AD6}"/>
                </a:ext>
              </a:extLst>
            </p:cNvPr>
            <p:cNvSpPr/>
            <p:nvPr/>
          </p:nvSpPr>
          <p:spPr>
            <a:xfrm>
              <a:off x="2963426" y="65875"/>
              <a:ext cx="2875158" cy="2882646"/>
            </a:xfrm>
            <a:custGeom>
              <a:avLst/>
              <a:gdLst/>
              <a:ahLst/>
              <a:cxnLst/>
              <a:rect l="l" t="t" r="r" b="b"/>
              <a:pathLst>
                <a:path w="2875158" h="2882646" extrusionOk="0">
                  <a:moveTo>
                    <a:pt x="2875159" y="1441323"/>
                  </a:moveTo>
                  <a:cubicBezTo>
                    <a:pt x="2875159" y="2237344"/>
                    <a:pt x="2231533" y="2882646"/>
                    <a:pt x="1437579" y="2882646"/>
                  </a:cubicBezTo>
                  <a:cubicBezTo>
                    <a:pt x="643626" y="2882646"/>
                    <a:pt x="0" y="2237344"/>
                    <a:pt x="0" y="1441323"/>
                  </a:cubicBezTo>
                  <a:cubicBezTo>
                    <a:pt x="0" y="645302"/>
                    <a:pt x="643626" y="0"/>
                    <a:pt x="1437579" y="0"/>
                  </a:cubicBezTo>
                  <a:cubicBezTo>
                    <a:pt x="2231532" y="0"/>
                    <a:pt x="2875159" y="645302"/>
                    <a:pt x="2875159" y="1441323"/>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606;p17">
              <a:extLst>
                <a:ext uri="{FF2B5EF4-FFF2-40B4-BE49-F238E27FC236}">
                  <a16:creationId xmlns:a16="http://schemas.microsoft.com/office/drawing/2014/main" id="{C047D20C-7D1E-4FCE-85FF-6B8E6A329476}"/>
                </a:ext>
              </a:extLst>
            </p:cNvPr>
            <p:cNvSpPr/>
            <p:nvPr/>
          </p:nvSpPr>
          <p:spPr>
            <a:xfrm>
              <a:off x="2986102" y="165506"/>
              <a:ext cx="2752826" cy="2463451"/>
            </a:xfrm>
            <a:custGeom>
              <a:avLst/>
              <a:gdLst/>
              <a:ahLst/>
              <a:cxnLst/>
              <a:rect l="l" t="t" r="r" b="b"/>
              <a:pathLst>
                <a:path w="2752826" h="2463451" extrusionOk="0">
                  <a:moveTo>
                    <a:pt x="1036794" y="484346"/>
                  </a:moveTo>
                  <a:lnTo>
                    <a:pt x="1041639" y="467297"/>
                  </a:lnTo>
                  <a:lnTo>
                    <a:pt x="1041639" y="430340"/>
                  </a:lnTo>
                  <a:cubicBezTo>
                    <a:pt x="1034789" y="431164"/>
                    <a:pt x="1027873" y="431164"/>
                    <a:pt x="1021023" y="430340"/>
                  </a:cubicBezTo>
                  <a:cubicBezTo>
                    <a:pt x="1017413" y="428720"/>
                    <a:pt x="1019883" y="418624"/>
                    <a:pt x="1019883" y="418624"/>
                  </a:cubicBezTo>
                  <a:lnTo>
                    <a:pt x="1036794" y="404051"/>
                  </a:lnTo>
                  <a:lnTo>
                    <a:pt x="1002878" y="411290"/>
                  </a:lnTo>
                  <a:lnTo>
                    <a:pt x="990717" y="430340"/>
                  </a:lnTo>
                  <a:lnTo>
                    <a:pt x="952716" y="453866"/>
                  </a:lnTo>
                  <a:lnTo>
                    <a:pt x="969722" y="463391"/>
                  </a:lnTo>
                  <a:lnTo>
                    <a:pt x="980647" y="470630"/>
                  </a:lnTo>
                  <a:lnTo>
                    <a:pt x="996988" y="473107"/>
                  </a:lnTo>
                  <a:lnTo>
                    <a:pt x="996988" y="462344"/>
                  </a:lnTo>
                  <a:cubicBezTo>
                    <a:pt x="996988" y="462344"/>
                    <a:pt x="1015988" y="457486"/>
                    <a:pt x="1020643" y="464725"/>
                  </a:cubicBezTo>
                  <a:lnTo>
                    <a:pt x="1018268" y="478155"/>
                  </a:lnTo>
                  <a:lnTo>
                    <a:pt x="1036794" y="484346"/>
                  </a:lnTo>
                  <a:close/>
                  <a:moveTo>
                    <a:pt x="616692" y="1010603"/>
                  </a:moveTo>
                  <a:cubicBezTo>
                    <a:pt x="606783" y="1006135"/>
                    <a:pt x="595440" y="1006135"/>
                    <a:pt x="585531" y="1010603"/>
                  </a:cubicBezTo>
                  <a:cubicBezTo>
                    <a:pt x="585702" y="1024414"/>
                    <a:pt x="574967" y="1035891"/>
                    <a:pt x="561211" y="1036606"/>
                  </a:cubicBezTo>
                  <a:lnTo>
                    <a:pt x="588951" y="1052132"/>
                  </a:lnTo>
                  <a:lnTo>
                    <a:pt x="616692" y="1041749"/>
                  </a:lnTo>
                  <a:lnTo>
                    <a:pt x="652983" y="1029653"/>
                  </a:lnTo>
                  <a:lnTo>
                    <a:pt x="684049" y="1052132"/>
                  </a:lnTo>
                  <a:cubicBezTo>
                    <a:pt x="707420" y="1023557"/>
                    <a:pt x="684049" y="1007078"/>
                    <a:pt x="684049" y="1007078"/>
                  </a:cubicBezTo>
                  <a:lnTo>
                    <a:pt x="616692" y="1010603"/>
                  </a:lnTo>
                  <a:close/>
                  <a:moveTo>
                    <a:pt x="1206658" y="1540478"/>
                  </a:moveTo>
                  <a:lnTo>
                    <a:pt x="1179773" y="1534763"/>
                  </a:lnTo>
                  <a:lnTo>
                    <a:pt x="1133031" y="1504950"/>
                  </a:lnTo>
                  <a:lnTo>
                    <a:pt x="1091990" y="1504950"/>
                  </a:lnTo>
                  <a:lnTo>
                    <a:pt x="1056554" y="1486567"/>
                  </a:lnTo>
                  <a:lnTo>
                    <a:pt x="1042399" y="1486567"/>
                  </a:lnTo>
                  <a:cubicBezTo>
                    <a:pt x="1042399" y="1486567"/>
                    <a:pt x="1045249" y="1466660"/>
                    <a:pt x="1040974" y="1465231"/>
                  </a:cubicBezTo>
                  <a:cubicBezTo>
                    <a:pt x="1036699" y="1463802"/>
                    <a:pt x="1005633" y="1445324"/>
                    <a:pt x="1005633" y="1445324"/>
                  </a:cubicBezTo>
                  <a:lnTo>
                    <a:pt x="981502" y="1453896"/>
                  </a:lnTo>
                  <a:lnTo>
                    <a:pt x="981502" y="1436846"/>
                  </a:lnTo>
                  <a:lnTo>
                    <a:pt x="964497" y="1429703"/>
                  </a:lnTo>
                  <a:lnTo>
                    <a:pt x="950341" y="1429703"/>
                  </a:lnTo>
                  <a:lnTo>
                    <a:pt x="951766" y="1415510"/>
                  </a:lnTo>
                  <a:cubicBezTo>
                    <a:pt x="951766" y="1415510"/>
                    <a:pt x="964497" y="1390269"/>
                    <a:pt x="957467" y="1385888"/>
                  </a:cubicBezTo>
                  <a:cubicBezTo>
                    <a:pt x="950436" y="1381506"/>
                    <a:pt x="924881" y="1324642"/>
                    <a:pt x="924881" y="1324642"/>
                  </a:cubicBezTo>
                  <a:lnTo>
                    <a:pt x="886880" y="1303306"/>
                  </a:lnTo>
                  <a:lnTo>
                    <a:pt x="845838" y="1303306"/>
                  </a:lnTo>
                  <a:lnTo>
                    <a:pt x="810403" y="1269302"/>
                  </a:lnTo>
                  <a:lnTo>
                    <a:pt x="775062" y="1240727"/>
                  </a:lnTo>
                  <a:lnTo>
                    <a:pt x="755206" y="1201007"/>
                  </a:lnTo>
                  <a:lnTo>
                    <a:pt x="733925" y="1186815"/>
                  </a:lnTo>
                  <a:cubicBezTo>
                    <a:pt x="733925" y="1186815"/>
                    <a:pt x="709890" y="1202436"/>
                    <a:pt x="704190" y="1201007"/>
                  </a:cubicBezTo>
                  <a:cubicBezTo>
                    <a:pt x="698489" y="1199579"/>
                    <a:pt x="663149" y="1186815"/>
                    <a:pt x="663149" y="1186815"/>
                  </a:cubicBezTo>
                  <a:lnTo>
                    <a:pt x="633413" y="1178338"/>
                  </a:lnTo>
                  <a:lnTo>
                    <a:pt x="596267" y="1195769"/>
                  </a:lnTo>
                  <a:lnTo>
                    <a:pt x="596267" y="1233869"/>
                  </a:lnTo>
                  <a:lnTo>
                    <a:pt x="582111" y="1224344"/>
                  </a:lnTo>
                  <a:lnTo>
                    <a:pt x="582111" y="1210056"/>
                  </a:lnTo>
                  <a:lnTo>
                    <a:pt x="594842" y="1185958"/>
                  </a:lnTo>
                  <a:lnTo>
                    <a:pt x="600542" y="1168908"/>
                  </a:lnTo>
                  <a:lnTo>
                    <a:pt x="587812" y="1163288"/>
                  </a:lnTo>
                  <a:lnTo>
                    <a:pt x="570806" y="1183100"/>
                  </a:lnTo>
                  <a:lnTo>
                    <a:pt x="528340" y="1195769"/>
                  </a:lnTo>
                  <a:lnTo>
                    <a:pt x="519790" y="1214247"/>
                  </a:lnTo>
                  <a:lnTo>
                    <a:pt x="499934" y="1232726"/>
                  </a:lnTo>
                  <a:lnTo>
                    <a:pt x="494329" y="1248347"/>
                  </a:lnTo>
                  <a:lnTo>
                    <a:pt x="463168" y="1222820"/>
                  </a:lnTo>
                  <a:cubicBezTo>
                    <a:pt x="452661" y="1228335"/>
                    <a:pt x="441773" y="1233078"/>
                    <a:pt x="430582" y="1237012"/>
                  </a:cubicBezTo>
                  <a:cubicBezTo>
                    <a:pt x="419096" y="1230897"/>
                    <a:pt x="408190" y="1223762"/>
                    <a:pt x="397996" y="1215676"/>
                  </a:cubicBezTo>
                  <a:lnTo>
                    <a:pt x="382416" y="1185863"/>
                  </a:lnTo>
                  <a:lnTo>
                    <a:pt x="390966" y="1146143"/>
                  </a:lnTo>
                  <a:lnTo>
                    <a:pt x="397996" y="1104900"/>
                  </a:lnTo>
                  <a:lnTo>
                    <a:pt x="371111" y="1087850"/>
                  </a:lnTo>
                  <a:lnTo>
                    <a:pt x="334250" y="1087850"/>
                  </a:lnTo>
                  <a:lnTo>
                    <a:pt x="305749" y="1079373"/>
                  </a:lnTo>
                  <a:lnTo>
                    <a:pt x="319049" y="1058037"/>
                  </a:lnTo>
                  <a:lnTo>
                    <a:pt x="334629" y="1026795"/>
                  </a:lnTo>
                  <a:lnTo>
                    <a:pt x="348785" y="1004126"/>
                  </a:lnTo>
                  <a:cubicBezTo>
                    <a:pt x="348785" y="1004126"/>
                    <a:pt x="352775" y="993743"/>
                    <a:pt x="357335" y="991362"/>
                  </a:cubicBezTo>
                  <a:cubicBezTo>
                    <a:pt x="375386" y="981837"/>
                    <a:pt x="357335" y="972884"/>
                    <a:pt x="357335" y="972884"/>
                  </a:cubicBezTo>
                  <a:cubicBezTo>
                    <a:pt x="357335" y="972884"/>
                    <a:pt x="319334" y="970026"/>
                    <a:pt x="313444" y="972884"/>
                  </a:cubicBezTo>
                  <a:cubicBezTo>
                    <a:pt x="307554" y="975741"/>
                    <a:pt x="292163" y="984218"/>
                    <a:pt x="292163" y="984218"/>
                  </a:cubicBezTo>
                  <a:lnTo>
                    <a:pt x="292163" y="1016889"/>
                  </a:lnTo>
                  <a:lnTo>
                    <a:pt x="263663" y="1029653"/>
                  </a:lnTo>
                  <a:lnTo>
                    <a:pt x="219771" y="1039178"/>
                  </a:lnTo>
                  <a:lnTo>
                    <a:pt x="190036" y="1009269"/>
                  </a:lnTo>
                  <a:cubicBezTo>
                    <a:pt x="185760" y="1005078"/>
                    <a:pt x="175880" y="958215"/>
                    <a:pt x="175880" y="958215"/>
                  </a:cubicBezTo>
                  <a:lnTo>
                    <a:pt x="194216" y="941165"/>
                  </a:lnTo>
                  <a:lnTo>
                    <a:pt x="202766" y="926973"/>
                  </a:lnTo>
                  <a:lnTo>
                    <a:pt x="204191" y="892874"/>
                  </a:lnTo>
                  <a:lnTo>
                    <a:pt x="222526" y="877253"/>
                  </a:lnTo>
                  <a:lnTo>
                    <a:pt x="229652" y="858774"/>
                  </a:lnTo>
                  <a:lnTo>
                    <a:pt x="250742" y="843344"/>
                  </a:lnTo>
                  <a:lnTo>
                    <a:pt x="270978" y="824770"/>
                  </a:lnTo>
                  <a:lnTo>
                    <a:pt x="289408" y="819150"/>
                  </a:lnTo>
                  <a:lnTo>
                    <a:pt x="314869" y="824770"/>
                  </a:lnTo>
                  <a:cubicBezTo>
                    <a:pt x="316294" y="815245"/>
                    <a:pt x="363035" y="819150"/>
                    <a:pt x="363035" y="819150"/>
                  </a:cubicBezTo>
                  <a:lnTo>
                    <a:pt x="381466" y="818198"/>
                  </a:lnTo>
                  <a:lnTo>
                    <a:pt x="380041" y="807815"/>
                  </a:lnTo>
                  <a:cubicBezTo>
                    <a:pt x="388591" y="800671"/>
                    <a:pt x="416902" y="807815"/>
                    <a:pt x="416902" y="807815"/>
                  </a:cubicBezTo>
                  <a:lnTo>
                    <a:pt x="454903" y="804577"/>
                  </a:lnTo>
                  <a:cubicBezTo>
                    <a:pt x="463263" y="806387"/>
                    <a:pt x="470293" y="823627"/>
                    <a:pt x="470293" y="823627"/>
                  </a:cubicBezTo>
                  <a:lnTo>
                    <a:pt x="453288" y="839248"/>
                  </a:lnTo>
                  <a:lnTo>
                    <a:pt x="464688" y="873252"/>
                  </a:lnTo>
                  <a:lnTo>
                    <a:pt x="475993" y="888873"/>
                  </a:lnTo>
                  <a:lnTo>
                    <a:pt x="471718" y="904494"/>
                  </a:lnTo>
                  <a:lnTo>
                    <a:pt x="498984" y="900494"/>
                  </a:lnTo>
                  <a:cubicBezTo>
                    <a:pt x="499427" y="891477"/>
                    <a:pt x="499871" y="882460"/>
                    <a:pt x="500314" y="873443"/>
                  </a:cubicBezTo>
                  <a:lnTo>
                    <a:pt x="501739" y="840772"/>
                  </a:lnTo>
                  <a:lnTo>
                    <a:pt x="497559" y="804958"/>
                  </a:lnTo>
                  <a:lnTo>
                    <a:pt x="523020" y="749903"/>
                  </a:lnTo>
                  <a:lnTo>
                    <a:pt x="626383" y="683228"/>
                  </a:lnTo>
                  <a:cubicBezTo>
                    <a:pt x="625908" y="675164"/>
                    <a:pt x="625432" y="667099"/>
                    <a:pt x="624957" y="659035"/>
                  </a:cubicBezTo>
                  <a:lnTo>
                    <a:pt x="631988" y="624269"/>
                  </a:lnTo>
                  <a:lnTo>
                    <a:pt x="650418" y="630650"/>
                  </a:lnTo>
                  <a:lnTo>
                    <a:pt x="683004" y="591884"/>
                  </a:lnTo>
                  <a:lnTo>
                    <a:pt x="725470" y="577787"/>
                  </a:lnTo>
                  <a:lnTo>
                    <a:pt x="750931" y="560451"/>
                  </a:lnTo>
                  <a:lnTo>
                    <a:pt x="763661" y="534829"/>
                  </a:lnTo>
                  <a:lnTo>
                    <a:pt x="810403" y="520637"/>
                  </a:lnTo>
                  <a:lnTo>
                    <a:pt x="857144" y="496538"/>
                  </a:lnTo>
                  <a:lnTo>
                    <a:pt x="835673" y="519494"/>
                  </a:lnTo>
                  <a:lnTo>
                    <a:pt x="832823" y="539401"/>
                  </a:lnTo>
                  <a:lnTo>
                    <a:pt x="858284" y="533686"/>
                  </a:lnTo>
                  <a:lnTo>
                    <a:pt x="880990" y="520922"/>
                  </a:lnTo>
                  <a:lnTo>
                    <a:pt x="900750" y="515302"/>
                  </a:lnTo>
                  <a:lnTo>
                    <a:pt x="919180" y="509588"/>
                  </a:lnTo>
                  <a:lnTo>
                    <a:pt x="924881" y="496824"/>
                  </a:lnTo>
                  <a:lnTo>
                    <a:pt x="912150" y="496824"/>
                  </a:lnTo>
                  <a:lnTo>
                    <a:pt x="892295" y="489680"/>
                  </a:lnTo>
                  <a:lnTo>
                    <a:pt x="863794" y="468440"/>
                  </a:lnTo>
                  <a:cubicBezTo>
                    <a:pt x="863196" y="463742"/>
                    <a:pt x="864734" y="459023"/>
                    <a:pt x="867974" y="455581"/>
                  </a:cubicBezTo>
                  <a:lnTo>
                    <a:pt x="880799" y="444056"/>
                  </a:lnTo>
                  <a:cubicBezTo>
                    <a:pt x="880799" y="444056"/>
                    <a:pt x="886405" y="437198"/>
                    <a:pt x="882224" y="437198"/>
                  </a:cubicBezTo>
                  <a:cubicBezTo>
                    <a:pt x="878044" y="437198"/>
                    <a:pt x="846789" y="430340"/>
                    <a:pt x="846789" y="430340"/>
                  </a:cubicBezTo>
                  <a:lnTo>
                    <a:pt x="812778" y="444056"/>
                  </a:lnTo>
                  <a:lnTo>
                    <a:pt x="793492" y="444056"/>
                  </a:lnTo>
                  <a:lnTo>
                    <a:pt x="817623" y="423005"/>
                  </a:lnTo>
                  <a:lnTo>
                    <a:pt x="844508" y="423005"/>
                  </a:lnTo>
                  <a:lnTo>
                    <a:pt x="874244" y="415862"/>
                  </a:lnTo>
                  <a:lnTo>
                    <a:pt x="935996" y="415862"/>
                  </a:lnTo>
                  <a:lnTo>
                    <a:pt x="970007" y="408718"/>
                  </a:lnTo>
                  <a:lnTo>
                    <a:pt x="994233" y="395669"/>
                  </a:lnTo>
                  <a:lnTo>
                    <a:pt x="1023968" y="392621"/>
                  </a:lnTo>
                  <a:lnTo>
                    <a:pt x="1032519" y="360712"/>
                  </a:lnTo>
                  <a:lnTo>
                    <a:pt x="1012663" y="343662"/>
                  </a:lnTo>
                  <a:lnTo>
                    <a:pt x="984162" y="328898"/>
                  </a:lnTo>
                  <a:lnTo>
                    <a:pt x="978462" y="295370"/>
                  </a:lnTo>
                  <a:lnTo>
                    <a:pt x="962882" y="261271"/>
                  </a:lnTo>
                  <a:lnTo>
                    <a:pt x="948726" y="261271"/>
                  </a:lnTo>
                  <a:lnTo>
                    <a:pt x="947301" y="279749"/>
                  </a:lnTo>
                  <a:lnTo>
                    <a:pt x="924691" y="279749"/>
                  </a:lnTo>
                  <a:lnTo>
                    <a:pt x="918991" y="291084"/>
                  </a:lnTo>
                  <a:lnTo>
                    <a:pt x="910535" y="296799"/>
                  </a:lnTo>
                  <a:lnTo>
                    <a:pt x="896380" y="299656"/>
                  </a:lnTo>
                  <a:lnTo>
                    <a:pt x="883555" y="286798"/>
                  </a:lnTo>
                  <a:lnTo>
                    <a:pt x="900560" y="268415"/>
                  </a:lnTo>
                  <a:lnTo>
                    <a:pt x="880799" y="249936"/>
                  </a:lnTo>
                  <a:lnTo>
                    <a:pt x="856669" y="237173"/>
                  </a:lnTo>
                  <a:lnTo>
                    <a:pt x="831493" y="237173"/>
                  </a:lnTo>
                  <a:lnTo>
                    <a:pt x="813063" y="242792"/>
                  </a:lnTo>
                  <a:lnTo>
                    <a:pt x="787602" y="272606"/>
                  </a:lnTo>
                  <a:lnTo>
                    <a:pt x="767746" y="289655"/>
                  </a:lnTo>
                  <a:lnTo>
                    <a:pt x="773447" y="305276"/>
                  </a:lnTo>
                  <a:lnTo>
                    <a:pt x="766226" y="328994"/>
                  </a:lnTo>
                  <a:lnTo>
                    <a:pt x="770501" y="338519"/>
                  </a:lnTo>
                  <a:lnTo>
                    <a:pt x="746371" y="347091"/>
                  </a:lnTo>
                  <a:lnTo>
                    <a:pt x="719485" y="352711"/>
                  </a:lnTo>
                  <a:lnTo>
                    <a:pt x="708180" y="349853"/>
                  </a:lnTo>
                  <a:lnTo>
                    <a:pt x="699629" y="361283"/>
                  </a:lnTo>
                  <a:lnTo>
                    <a:pt x="715210" y="393192"/>
                  </a:lnTo>
                  <a:lnTo>
                    <a:pt x="699629" y="403860"/>
                  </a:lnTo>
                  <a:lnTo>
                    <a:pt x="678444" y="403860"/>
                  </a:lnTo>
                  <a:lnTo>
                    <a:pt x="660488" y="380714"/>
                  </a:lnTo>
                  <a:lnTo>
                    <a:pt x="656213" y="367570"/>
                  </a:lnTo>
                  <a:lnTo>
                    <a:pt x="668944" y="360521"/>
                  </a:lnTo>
                  <a:lnTo>
                    <a:pt x="659443" y="343472"/>
                  </a:lnTo>
                  <a:lnTo>
                    <a:pt x="629708" y="342043"/>
                  </a:lnTo>
                  <a:lnTo>
                    <a:pt x="590091" y="317373"/>
                  </a:lnTo>
                  <a:lnTo>
                    <a:pt x="571661" y="317373"/>
                  </a:lnTo>
                  <a:lnTo>
                    <a:pt x="567386" y="302228"/>
                  </a:lnTo>
                  <a:lnTo>
                    <a:pt x="554656" y="296609"/>
                  </a:lnTo>
                  <a:lnTo>
                    <a:pt x="573086" y="275273"/>
                  </a:lnTo>
                  <a:lnTo>
                    <a:pt x="599972" y="259652"/>
                  </a:lnTo>
                  <a:lnTo>
                    <a:pt x="646713" y="242602"/>
                  </a:lnTo>
                  <a:lnTo>
                    <a:pt x="663718" y="236982"/>
                  </a:lnTo>
                  <a:lnTo>
                    <a:pt x="700485" y="228409"/>
                  </a:lnTo>
                  <a:lnTo>
                    <a:pt x="725185" y="214694"/>
                  </a:lnTo>
                  <a:lnTo>
                    <a:pt x="747796" y="194786"/>
                  </a:lnTo>
                  <a:lnTo>
                    <a:pt x="777532" y="194786"/>
                  </a:lnTo>
                  <a:lnTo>
                    <a:pt x="812968" y="185833"/>
                  </a:lnTo>
                  <a:lnTo>
                    <a:pt x="835673" y="185833"/>
                  </a:lnTo>
                  <a:lnTo>
                    <a:pt x="845174" y="159353"/>
                  </a:lnTo>
                  <a:lnTo>
                    <a:pt x="799857" y="159353"/>
                  </a:lnTo>
                  <a:lnTo>
                    <a:pt x="782852" y="172403"/>
                  </a:lnTo>
                  <a:lnTo>
                    <a:pt x="753116" y="172403"/>
                  </a:lnTo>
                  <a:cubicBezTo>
                    <a:pt x="746798" y="166154"/>
                    <a:pt x="738980" y="161657"/>
                    <a:pt x="730410" y="159353"/>
                  </a:cubicBezTo>
                  <a:lnTo>
                    <a:pt x="730410" y="148876"/>
                  </a:lnTo>
                  <a:lnTo>
                    <a:pt x="745991" y="134684"/>
                  </a:lnTo>
                  <a:lnTo>
                    <a:pt x="766226" y="119444"/>
                  </a:lnTo>
                  <a:cubicBezTo>
                    <a:pt x="773304" y="110380"/>
                    <a:pt x="779023" y="100338"/>
                    <a:pt x="783232" y="89630"/>
                  </a:cubicBezTo>
                  <a:lnTo>
                    <a:pt x="824273" y="103823"/>
                  </a:lnTo>
                  <a:lnTo>
                    <a:pt x="855339" y="102203"/>
                  </a:lnTo>
                  <a:lnTo>
                    <a:pt x="876714" y="100965"/>
                  </a:lnTo>
                  <a:lnTo>
                    <a:pt x="903600" y="102394"/>
                  </a:lnTo>
                  <a:lnTo>
                    <a:pt x="919180" y="108109"/>
                  </a:lnTo>
                  <a:cubicBezTo>
                    <a:pt x="914905" y="119444"/>
                    <a:pt x="897995" y="110966"/>
                    <a:pt x="897995" y="110966"/>
                  </a:cubicBezTo>
                  <a:lnTo>
                    <a:pt x="846979" y="116586"/>
                  </a:lnTo>
                  <a:lnTo>
                    <a:pt x="824273" y="128969"/>
                  </a:lnTo>
                  <a:lnTo>
                    <a:pt x="831398" y="113348"/>
                  </a:lnTo>
                  <a:lnTo>
                    <a:pt x="807267" y="114776"/>
                  </a:lnTo>
                  <a:lnTo>
                    <a:pt x="778767" y="133160"/>
                  </a:lnTo>
                  <a:lnTo>
                    <a:pt x="798622" y="143161"/>
                  </a:lnTo>
                  <a:lnTo>
                    <a:pt x="845364" y="143161"/>
                  </a:lnTo>
                  <a:lnTo>
                    <a:pt x="870824" y="152686"/>
                  </a:lnTo>
                  <a:lnTo>
                    <a:pt x="892105" y="144209"/>
                  </a:lnTo>
                  <a:lnTo>
                    <a:pt x="914715" y="152686"/>
                  </a:lnTo>
                  <a:lnTo>
                    <a:pt x="941696" y="161258"/>
                  </a:lnTo>
                  <a:lnTo>
                    <a:pt x="909110" y="171450"/>
                  </a:lnTo>
                  <a:lnTo>
                    <a:pt x="880609" y="184880"/>
                  </a:lnTo>
                  <a:lnTo>
                    <a:pt x="852109" y="191072"/>
                  </a:lnTo>
                  <a:lnTo>
                    <a:pt x="829498" y="199549"/>
                  </a:lnTo>
                  <a:lnTo>
                    <a:pt x="838998" y="219456"/>
                  </a:lnTo>
                  <a:lnTo>
                    <a:pt x="898470" y="218027"/>
                  </a:lnTo>
                  <a:lnTo>
                    <a:pt x="935996" y="241173"/>
                  </a:lnTo>
                  <a:lnTo>
                    <a:pt x="967157" y="241173"/>
                  </a:lnTo>
                  <a:lnTo>
                    <a:pt x="968582" y="228409"/>
                  </a:lnTo>
                  <a:lnTo>
                    <a:pt x="975612" y="215646"/>
                  </a:lnTo>
                  <a:lnTo>
                    <a:pt x="989862" y="212789"/>
                  </a:lnTo>
                  <a:lnTo>
                    <a:pt x="978462" y="197168"/>
                  </a:lnTo>
                  <a:lnTo>
                    <a:pt x="974282" y="185357"/>
                  </a:lnTo>
                  <a:lnTo>
                    <a:pt x="991192" y="185357"/>
                  </a:lnTo>
                  <a:lnTo>
                    <a:pt x="1005443" y="195739"/>
                  </a:lnTo>
                  <a:cubicBezTo>
                    <a:pt x="1016748" y="204311"/>
                    <a:pt x="1040784" y="185357"/>
                    <a:pt x="1040784" y="185357"/>
                  </a:cubicBezTo>
                  <a:lnTo>
                    <a:pt x="1076220" y="171926"/>
                  </a:lnTo>
                  <a:lnTo>
                    <a:pt x="1032329" y="158877"/>
                  </a:lnTo>
                  <a:lnTo>
                    <a:pt x="1018173" y="144685"/>
                  </a:lnTo>
                  <a:cubicBezTo>
                    <a:pt x="1022353" y="136112"/>
                    <a:pt x="971432" y="123349"/>
                    <a:pt x="971432" y="123349"/>
                  </a:cubicBezTo>
                  <a:lnTo>
                    <a:pt x="931721" y="99250"/>
                  </a:lnTo>
                  <a:lnTo>
                    <a:pt x="922221" y="89249"/>
                  </a:lnTo>
                  <a:lnTo>
                    <a:pt x="888495" y="89249"/>
                  </a:lnTo>
                  <a:lnTo>
                    <a:pt x="915380" y="77914"/>
                  </a:lnTo>
                  <a:lnTo>
                    <a:pt x="981882" y="84963"/>
                  </a:lnTo>
                  <a:lnTo>
                    <a:pt x="1015893" y="77914"/>
                  </a:lnTo>
                  <a:lnTo>
                    <a:pt x="1093795" y="58007"/>
                  </a:lnTo>
                  <a:lnTo>
                    <a:pt x="1146142" y="45244"/>
                  </a:lnTo>
                  <a:lnTo>
                    <a:pt x="1184143" y="31052"/>
                  </a:lnTo>
                  <a:lnTo>
                    <a:pt x="1140157" y="24194"/>
                  </a:lnTo>
                  <a:cubicBezTo>
                    <a:pt x="1140157" y="24194"/>
                    <a:pt x="1108996" y="32766"/>
                    <a:pt x="1104721" y="32766"/>
                  </a:cubicBezTo>
                  <a:cubicBezTo>
                    <a:pt x="1100445" y="32766"/>
                    <a:pt x="1063680" y="35623"/>
                    <a:pt x="1059404" y="35623"/>
                  </a:cubicBezTo>
                  <a:lnTo>
                    <a:pt x="960222" y="35623"/>
                  </a:lnTo>
                  <a:lnTo>
                    <a:pt x="929156" y="42672"/>
                  </a:lnTo>
                  <a:lnTo>
                    <a:pt x="957657" y="49816"/>
                  </a:lnTo>
                  <a:lnTo>
                    <a:pt x="940651" y="59341"/>
                  </a:lnTo>
                  <a:lnTo>
                    <a:pt x="910915" y="59341"/>
                  </a:lnTo>
                  <a:lnTo>
                    <a:pt x="893910" y="65056"/>
                  </a:lnTo>
                  <a:lnTo>
                    <a:pt x="916520" y="48006"/>
                  </a:lnTo>
                  <a:lnTo>
                    <a:pt x="892485" y="42291"/>
                  </a:lnTo>
                  <a:lnTo>
                    <a:pt x="862749" y="49435"/>
                  </a:lnTo>
                  <a:lnTo>
                    <a:pt x="825888" y="70675"/>
                  </a:lnTo>
                  <a:lnTo>
                    <a:pt x="842893" y="76390"/>
                  </a:lnTo>
                  <a:lnTo>
                    <a:pt x="867024" y="66865"/>
                  </a:lnTo>
                  <a:lnTo>
                    <a:pt x="886785" y="71057"/>
                  </a:lnTo>
                  <a:lnTo>
                    <a:pt x="865599" y="76772"/>
                  </a:lnTo>
                  <a:lnTo>
                    <a:pt x="857049" y="88106"/>
                  </a:lnTo>
                  <a:lnTo>
                    <a:pt x="871204" y="92393"/>
                  </a:lnTo>
                  <a:lnTo>
                    <a:pt x="833203" y="95250"/>
                  </a:lnTo>
                  <a:lnTo>
                    <a:pt x="766701" y="83915"/>
                  </a:lnTo>
                  <a:lnTo>
                    <a:pt x="739816" y="116491"/>
                  </a:lnTo>
                  <a:lnTo>
                    <a:pt x="685949" y="154591"/>
                  </a:lnTo>
                  <a:lnTo>
                    <a:pt x="700105" y="165925"/>
                  </a:lnTo>
                  <a:lnTo>
                    <a:pt x="690604" y="171926"/>
                  </a:lnTo>
                  <a:lnTo>
                    <a:pt x="677874" y="178689"/>
                  </a:lnTo>
                  <a:lnTo>
                    <a:pt x="641013" y="171926"/>
                  </a:lnTo>
                  <a:lnTo>
                    <a:pt x="590091" y="185357"/>
                  </a:lnTo>
                  <a:lnTo>
                    <a:pt x="477559" y="240252"/>
                  </a:lnTo>
                  <a:cubicBezTo>
                    <a:pt x="181848" y="530352"/>
                    <a:pt x="102036" y="696627"/>
                    <a:pt x="0" y="1091502"/>
                  </a:cubicBezTo>
                  <a:lnTo>
                    <a:pt x="114699" y="1064800"/>
                  </a:lnTo>
                  <a:lnTo>
                    <a:pt x="134554" y="1086041"/>
                  </a:lnTo>
                  <a:lnTo>
                    <a:pt x="168565" y="1091756"/>
                  </a:lnTo>
                  <a:lnTo>
                    <a:pt x="191271" y="1105948"/>
                  </a:lnTo>
                  <a:lnTo>
                    <a:pt x="215306" y="1096423"/>
                  </a:lnTo>
                  <a:lnTo>
                    <a:pt x="235162" y="1116330"/>
                  </a:lnTo>
                  <a:lnTo>
                    <a:pt x="279053" y="1140428"/>
                  </a:lnTo>
                  <a:lnTo>
                    <a:pt x="321519" y="1146143"/>
                  </a:lnTo>
                  <a:lnTo>
                    <a:pt x="334250" y="1188720"/>
                  </a:lnTo>
                  <a:cubicBezTo>
                    <a:pt x="334250" y="1188720"/>
                    <a:pt x="363985" y="1215676"/>
                    <a:pt x="362750" y="1221391"/>
                  </a:cubicBezTo>
                  <a:cubicBezTo>
                    <a:pt x="361515" y="1227106"/>
                    <a:pt x="372251" y="1252633"/>
                    <a:pt x="378331" y="1252633"/>
                  </a:cubicBezTo>
                  <a:cubicBezTo>
                    <a:pt x="392505" y="1257710"/>
                    <a:pt x="406252" y="1263891"/>
                    <a:pt x="419467" y="1271111"/>
                  </a:cubicBezTo>
                  <a:lnTo>
                    <a:pt x="443503" y="1273874"/>
                  </a:lnTo>
                  <a:lnTo>
                    <a:pt x="453003" y="1252633"/>
                  </a:lnTo>
                  <a:lnTo>
                    <a:pt x="474283" y="1252633"/>
                  </a:lnTo>
                  <a:lnTo>
                    <a:pt x="474283" y="1273874"/>
                  </a:lnTo>
                  <a:lnTo>
                    <a:pt x="482834" y="1285304"/>
                  </a:lnTo>
                  <a:lnTo>
                    <a:pt x="485589" y="1317879"/>
                  </a:lnTo>
                  <a:lnTo>
                    <a:pt x="494139" y="1342073"/>
                  </a:lnTo>
                  <a:lnTo>
                    <a:pt x="479983" y="1357694"/>
                  </a:lnTo>
                  <a:lnTo>
                    <a:pt x="457278" y="1386269"/>
                  </a:lnTo>
                  <a:lnTo>
                    <a:pt x="428777" y="1425797"/>
                  </a:lnTo>
                  <a:lnTo>
                    <a:pt x="431627" y="1463897"/>
                  </a:lnTo>
                  <a:lnTo>
                    <a:pt x="424502" y="1489424"/>
                  </a:lnTo>
                  <a:lnTo>
                    <a:pt x="445782" y="1496568"/>
                  </a:lnTo>
                  <a:lnTo>
                    <a:pt x="427352" y="1522095"/>
                  </a:lnTo>
                  <a:cubicBezTo>
                    <a:pt x="431114" y="1532801"/>
                    <a:pt x="434287" y="1543707"/>
                    <a:pt x="436852" y="1554766"/>
                  </a:cubicBezTo>
                  <a:cubicBezTo>
                    <a:pt x="441251" y="1566948"/>
                    <a:pt x="446457" y="1578816"/>
                    <a:pt x="452433" y="1590294"/>
                  </a:cubicBezTo>
                  <a:lnTo>
                    <a:pt x="472288" y="1607344"/>
                  </a:lnTo>
                  <a:lnTo>
                    <a:pt x="480838" y="1635919"/>
                  </a:lnTo>
                  <a:lnTo>
                    <a:pt x="529005" y="1735265"/>
                  </a:lnTo>
                  <a:lnTo>
                    <a:pt x="562921" y="1763840"/>
                  </a:lnTo>
                  <a:lnTo>
                    <a:pt x="612512" y="1789367"/>
                  </a:lnTo>
                  <a:cubicBezTo>
                    <a:pt x="612512" y="1789367"/>
                    <a:pt x="643673" y="1823466"/>
                    <a:pt x="645098" y="1827467"/>
                  </a:cubicBezTo>
                  <a:cubicBezTo>
                    <a:pt x="646523" y="1831467"/>
                    <a:pt x="662103" y="1894142"/>
                    <a:pt x="662103" y="1894142"/>
                  </a:cubicBezTo>
                  <a:cubicBezTo>
                    <a:pt x="661882" y="1905826"/>
                    <a:pt x="661660" y="1917510"/>
                    <a:pt x="661439" y="1929194"/>
                  </a:cubicBezTo>
                  <a:lnTo>
                    <a:pt x="670939" y="1966055"/>
                  </a:lnTo>
                  <a:lnTo>
                    <a:pt x="673789" y="2007299"/>
                  </a:lnTo>
                  <a:lnTo>
                    <a:pt x="678064" y="2064449"/>
                  </a:lnTo>
                  <a:lnTo>
                    <a:pt x="692219" y="2109883"/>
                  </a:lnTo>
                  <a:lnTo>
                    <a:pt x="704950" y="2169509"/>
                  </a:lnTo>
                  <a:lnTo>
                    <a:pt x="689369" y="2189417"/>
                  </a:lnTo>
                  <a:lnTo>
                    <a:pt x="698869" y="2218849"/>
                  </a:lnTo>
                  <a:lnTo>
                    <a:pt x="710270" y="2261807"/>
                  </a:lnTo>
                  <a:lnTo>
                    <a:pt x="730030" y="2283143"/>
                  </a:lnTo>
                  <a:cubicBezTo>
                    <a:pt x="729587" y="2294509"/>
                    <a:pt x="729143" y="2305876"/>
                    <a:pt x="728700" y="2317242"/>
                  </a:cubicBezTo>
                  <a:lnTo>
                    <a:pt x="732880" y="2351246"/>
                  </a:lnTo>
                  <a:lnTo>
                    <a:pt x="820758" y="2444972"/>
                  </a:lnTo>
                  <a:lnTo>
                    <a:pt x="837668" y="2463451"/>
                  </a:lnTo>
                  <a:lnTo>
                    <a:pt x="837668" y="2419445"/>
                  </a:lnTo>
                  <a:lnTo>
                    <a:pt x="866169" y="2402967"/>
                  </a:lnTo>
                  <a:lnTo>
                    <a:pt x="866169" y="2376869"/>
                  </a:lnTo>
                  <a:lnTo>
                    <a:pt x="837668" y="2364105"/>
                  </a:lnTo>
                  <a:lnTo>
                    <a:pt x="837668" y="2344198"/>
                  </a:lnTo>
                  <a:lnTo>
                    <a:pt x="851634" y="2331434"/>
                  </a:lnTo>
                  <a:lnTo>
                    <a:pt x="865694" y="2308670"/>
                  </a:lnTo>
                  <a:lnTo>
                    <a:pt x="865694" y="2290191"/>
                  </a:lnTo>
                  <a:cubicBezTo>
                    <a:pt x="877379" y="2286000"/>
                    <a:pt x="865694" y="2273141"/>
                    <a:pt x="865694" y="2273141"/>
                  </a:cubicBezTo>
                  <a:lnTo>
                    <a:pt x="846219" y="2273141"/>
                  </a:lnTo>
                  <a:lnTo>
                    <a:pt x="844793" y="2254758"/>
                  </a:lnTo>
                  <a:lnTo>
                    <a:pt x="863224" y="2254758"/>
                  </a:lnTo>
                  <a:lnTo>
                    <a:pt x="870824" y="2266093"/>
                  </a:lnTo>
                  <a:lnTo>
                    <a:pt x="885835" y="2254758"/>
                  </a:lnTo>
                  <a:lnTo>
                    <a:pt x="874529" y="2231993"/>
                  </a:lnTo>
                  <a:cubicBezTo>
                    <a:pt x="877379" y="2224945"/>
                    <a:pt x="897235" y="2231993"/>
                    <a:pt x="897235" y="2231993"/>
                  </a:cubicBezTo>
                  <a:lnTo>
                    <a:pt x="931151" y="2212086"/>
                  </a:lnTo>
                  <a:lnTo>
                    <a:pt x="945306" y="2195132"/>
                  </a:lnTo>
                  <a:lnTo>
                    <a:pt x="945306" y="2172367"/>
                  </a:lnTo>
                  <a:lnTo>
                    <a:pt x="929156" y="2157794"/>
                  </a:lnTo>
                  <a:lnTo>
                    <a:pt x="914905" y="2135029"/>
                  </a:lnTo>
                  <a:lnTo>
                    <a:pt x="931911" y="2135029"/>
                  </a:lnTo>
                  <a:cubicBezTo>
                    <a:pt x="931911" y="2135029"/>
                    <a:pt x="957467" y="2147888"/>
                    <a:pt x="965922" y="2135029"/>
                  </a:cubicBezTo>
                  <a:cubicBezTo>
                    <a:pt x="974377" y="2122170"/>
                    <a:pt x="987202" y="2105216"/>
                    <a:pt x="987202" y="2105216"/>
                  </a:cubicBezTo>
                  <a:lnTo>
                    <a:pt x="1002783" y="2068354"/>
                  </a:lnTo>
                  <a:cubicBezTo>
                    <a:pt x="1002783" y="2068354"/>
                    <a:pt x="1032519" y="2014347"/>
                    <a:pt x="1035369" y="2010061"/>
                  </a:cubicBezTo>
                  <a:cubicBezTo>
                    <a:pt x="1038219" y="2005774"/>
                    <a:pt x="1035369" y="1952911"/>
                    <a:pt x="1035369" y="1952911"/>
                  </a:cubicBezTo>
                  <a:lnTo>
                    <a:pt x="1082110" y="1914811"/>
                  </a:lnTo>
                  <a:lnTo>
                    <a:pt x="1113271" y="1914811"/>
                  </a:lnTo>
                  <a:lnTo>
                    <a:pt x="1138732" y="1872139"/>
                  </a:lnTo>
                  <a:lnTo>
                    <a:pt x="1158587" y="1844135"/>
                  </a:lnTo>
                  <a:lnTo>
                    <a:pt x="1158587" y="1796510"/>
                  </a:lnTo>
                  <a:lnTo>
                    <a:pt x="1165617" y="1751076"/>
                  </a:lnTo>
                  <a:lnTo>
                    <a:pt x="1154502" y="1706690"/>
                  </a:lnTo>
                  <a:lnTo>
                    <a:pt x="1194118" y="1654112"/>
                  </a:lnTo>
                  <a:lnTo>
                    <a:pt x="1223854" y="1625537"/>
                  </a:lnTo>
                  <a:lnTo>
                    <a:pt x="1212549" y="1573054"/>
                  </a:lnTo>
                  <a:lnTo>
                    <a:pt x="1206658" y="1540478"/>
                  </a:lnTo>
                  <a:close/>
                  <a:moveTo>
                    <a:pt x="1522257" y="424720"/>
                  </a:moveTo>
                  <a:lnTo>
                    <a:pt x="1531757" y="430340"/>
                  </a:lnTo>
                  <a:lnTo>
                    <a:pt x="1544678" y="419100"/>
                  </a:lnTo>
                  <a:lnTo>
                    <a:pt x="1563013" y="419100"/>
                  </a:lnTo>
                  <a:lnTo>
                    <a:pt x="1579924" y="413385"/>
                  </a:lnTo>
                  <a:lnTo>
                    <a:pt x="1587524" y="402907"/>
                  </a:lnTo>
                  <a:lnTo>
                    <a:pt x="1583914" y="388430"/>
                  </a:lnTo>
                  <a:lnTo>
                    <a:pt x="1591134" y="380714"/>
                  </a:lnTo>
                  <a:cubicBezTo>
                    <a:pt x="1591989" y="368999"/>
                    <a:pt x="1573463" y="360521"/>
                    <a:pt x="1573463" y="360521"/>
                  </a:cubicBezTo>
                  <a:lnTo>
                    <a:pt x="1563013" y="360521"/>
                  </a:lnTo>
                  <a:lnTo>
                    <a:pt x="1550093" y="375476"/>
                  </a:lnTo>
                  <a:lnTo>
                    <a:pt x="1536412" y="375476"/>
                  </a:lnTo>
                  <a:lnTo>
                    <a:pt x="1531567" y="392430"/>
                  </a:lnTo>
                  <a:lnTo>
                    <a:pt x="1533562" y="405194"/>
                  </a:lnTo>
                  <a:lnTo>
                    <a:pt x="1522257" y="412242"/>
                  </a:lnTo>
                  <a:lnTo>
                    <a:pt x="1522257" y="424720"/>
                  </a:lnTo>
                  <a:close/>
                  <a:moveTo>
                    <a:pt x="1607759" y="317373"/>
                  </a:moveTo>
                  <a:lnTo>
                    <a:pt x="1593319" y="323850"/>
                  </a:lnTo>
                  <a:lnTo>
                    <a:pt x="1593319" y="345662"/>
                  </a:lnTo>
                  <a:lnTo>
                    <a:pt x="1594934" y="351282"/>
                  </a:lnTo>
                  <a:cubicBezTo>
                    <a:pt x="1595988" y="355778"/>
                    <a:pt x="1596530" y="360379"/>
                    <a:pt x="1596549" y="364998"/>
                  </a:cubicBezTo>
                  <a:lnTo>
                    <a:pt x="1606999" y="372237"/>
                  </a:lnTo>
                  <a:lnTo>
                    <a:pt x="1617450" y="378714"/>
                  </a:lnTo>
                  <a:lnTo>
                    <a:pt x="1622295" y="388239"/>
                  </a:lnTo>
                  <a:cubicBezTo>
                    <a:pt x="1622295" y="388239"/>
                    <a:pt x="1620680" y="397764"/>
                    <a:pt x="1615075" y="397764"/>
                  </a:cubicBezTo>
                  <a:lnTo>
                    <a:pt x="1602154" y="401860"/>
                  </a:lnTo>
                  <a:lnTo>
                    <a:pt x="1606999" y="410718"/>
                  </a:lnTo>
                  <a:cubicBezTo>
                    <a:pt x="1606999" y="410718"/>
                    <a:pt x="1597499" y="415576"/>
                    <a:pt x="1596549" y="419576"/>
                  </a:cubicBezTo>
                  <a:lnTo>
                    <a:pt x="1605384" y="426053"/>
                  </a:lnTo>
                  <a:lnTo>
                    <a:pt x="1597309" y="434150"/>
                  </a:lnTo>
                  <a:lnTo>
                    <a:pt x="1579639" y="434150"/>
                  </a:lnTo>
                  <a:lnTo>
                    <a:pt x="1579639" y="443675"/>
                  </a:lnTo>
                  <a:lnTo>
                    <a:pt x="1616690" y="443675"/>
                  </a:lnTo>
                  <a:lnTo>
                    <a:pt x="1631985" y="434150"/>
                  </a:lnTo>
                  <a:lnTo>
                    <a:pt x="1654501" y="438150"/>
                  </a:lnTo>
                  <a:cubicBezTo>
                    <a:pt x="1654501" y="438150"/>
                    <a:pt x="1673026" y="434150"/>
                    <a:pt x="1677016" y="434150"/>
                  </a:cubicBezTo>
                  <a:lnTo>
                    <a:pt x="1673786" y="430054"/>
                  </a:lnTo>
                  <a:lnTo>
                    <a:pt x="1679486" y="422815"/>
                  </a:lnTo>
                  <a:lnTo>
                    <a:pt x="1688322" y="412337"/>
                  </a:lnTo>
                  <a:lnTo>
                    <a:pt x="1677016" y="407765"/>
                  </a:lnTo>
                  <a:lnTo>
                    <a:pt x="1664191" y="403765"/>
                  </a:lnTo>
                  <a:lnTo>
                    <a:pt x="1665806" y="390049"/>
                  </a:lnTo>
                  <a:lnTo>
                    <a:pt x="1653646" y="380524"/>
                  </a:lnTo>
                  <a:lnTo>
                    <a:pt x="1635215" y="370427"/>
                  </a:lnTo>
                  <a:lnTo>
                    <a:pt x="1633600" y="351854"/>
                  </a:lnTo>
                  <a:lnTo>
                    <a:pt x="1635215" y="335756"/>
                  </a:lnTo>
                  <a:lnTo>
                    <a:pt x="1616215" y="335756"/>
                  </a:lnTo>
                  <a:lnTo>
                    <a:pt x="1612224" y="327660"/>
                  </a:lnTo>
                  <a:lnTo>
                    <a:pt x="1623435" y="317182"/>
                  </a:lnTo>
                  <a:lnTo>
                    <a:pt x="1607759" y="317373"/>
                  </a:lnTo>
                  <a:close/>
                  <a:moveTo>
                    <a:pt x="1713212" y="386810"/>
                  </a:moveTo>
                  <a:lnTo>
                    <a:pt x="1713212" y="380714"/>
                  </a:lnTo>
                  <a:lnTo>
                    <a:pt x="1726133" y="380714"/>
                  </a:lnTo>
                  <a:lnTo>
                    <a:pt x="1733353" y="375476"/>
                  </a:lnTo>
                  <a:lnTo>
                    <a:pt x="1733353" y="355282"/>
                  </a:lnTo>
                  <a:lnTo>
                    <a:pt x="1742853" y="350425"/>
                  </a:lnTo>
                  <a:lnTo>
                    <a:pt x="1739623" y="334328"/>
                  </a:lnTo>
                  <a:lnTo>
                    <a:pt x="1724518" y="328994"/>
                  </a:lnTo>
                  <a:lnTo>
                    <a:pt x="1702002" y="336232"/>
                  </a:lnTo>
                  <a:lnTo>
                    <a:pt x="1702002" y="348044"/>
                  </a:lnTo>
                  <a:lnTo>
                    <a:pt x="1688322" y="349663"/>
                  </a:lnTo>
                  <a:lnTo>
                    <a:pt x="1685092" y="360521"/>
                  </a:lnTo>
                  <a:lnTo>
                    <a:pt x="1694592" y="364998"/>
                  </a:lnTo>
                  <a:lnTo>
                    <a:pt x="1679296" y="373856"/>
                  </a:lnTo>
                  <a:lnTo>
                    <a:pt x="1675211" y="380714"/>
                  </a:lnTo>
                  <a:lnTo>
                    <a:pt x="1688132" y="392430"/>
                  </a:lnTo>
                  <a:lnTo>
                    <a:pt x="1713212" y="386810"/>
                  </a:lnTo>
                  <a:close/>
                  <a:moveTo>
                    <a:pt x="2524534" y="876110"/>
                  </a:moveTo>
                  <a:lnTo>
                    <a:pt x="2577736" y="904685"/>
                  </a:lnTo>
                  <a:lnTo>
                    <a:pt x="2605192" y="894017"/>
                  </a:lnTo>
                  <a:lnTo>
                    <a:pt x="2623432" y="919925"/>
                  </a:lnTo>
                  <a:lnTo>
                    <a:pt x="2672169" y="930688"/>
                  </a:lnTo>
                  <a:lnTo>
                    <a:pt x="2693449" y="941356"/>
                  </a:lnTo>
                  <a:lnTo>
                    <a:pt x="2752826" y="809593"/>
                  </a:lnTo>
                  <a:cubicBezTo>
                    <a:pt x="2662503" y="608118"/>
                    <a:pt x="2543606" y="384419"/>
                    <a:pt x="2300883" y="208344"/>
                  </a:cubicBezTo>
                  <a:lnTo>
                    <a:pt x="2251877" y="211265"/>
                  </a:lnTo>
                  <a:lnTo>
                    <a:pt x="2241237" y="232696"/>
                  </a:lnTo>
                  <a:lnTo>
                    <a:pt x="2218531" y="224219"/>
                  </a:lnTo>
                  <a:lnTo>
                    <a:pt x="2207796" y="205169"/>
                  </a:lnTo>
                  <a:lnTo>
                    <a:pt x="2186420" y="205169"/>
                  </a:lnTo>
                  <a:lnTo>
                    <a:pt x="2195920" y="214694"/>
                  </a:lnTo>
                  <a:lnTo>
                    <a:pt x="2203616" y="230029"/>
                  </a:lnTo>
                  <a:lnTo>
                    <a:pt x="2170080" y="230029"/>
                  </a:lnTo>
                  <a:lnTo>
                    <a:pt x="2170080" y="248983"/>
                  </a:lnTo>
                  <a:lnTo>
                    <a:pt x="2146139" y="245459"/>
                  </a:lnTo>
                  <a:lnTo>
                    <a:pt x="2131604" y="243269"/>
                  </a:lnTo>
                  <a:lnTo>
                    <a:pt x="2123433" y="247364"/>
                  </a:lnTo>
                  <a:lnTo>
                    <a:pt x="2131034" y="252031"/>
                  </a:lnTo>
                  <a:lnTo>
                    <a:pt x="2141579" y="254413"/>
                  </a:lnTo>
                  <a:lnTo>
                    <a:pt x="2132079" y="257937"/>
                  </a:lnTo>
                  <a:lnTo>
                    <a:pt x="2119348" y="252794"/>
                  </a:lnTo>
                  <a:lnTo>
                    <a:pt x="2103483" y="247459"/>
                  </a:lnTo>
                  <a:lnTo>
                    <a:pt x="2098733" y="236887"/>
                  </a:lnTo>
                  <a:lnTo>
                    <a:pt x="2087048" y="227362"/>
                  </a:lnTo>
                  <a:lnTo>
                    <a:pt x="2073557" y="225552"/>
                  </a:lnTo>
                  <a:lnTo>
                    <a:pt x="2064057" y="214408"/>
                  </a:lnTo>
                  <a:lnTo>
                    <a:pt x="2084768" y="216218"/>
                  </a:lnTo>
                  <a:lnTo>
                    <a:pt x="2103008" y="224409"/>
                  </a:lnTo>
                  <a:lnTo>
                    <a:pt x="2118208" y="226219"/>
                  </a:lnTo>
                  <a:cubicBezTo>
                    <a:pt x="2118208" y="226219"/>
                    <a:pt x="2127709" y="223837"/>
                    <a:pt x="2128754" y="225552"/>
                  </a:cubicBezTo>
                  <a:cubicBezTo>
                    <a:pt x="2136021" y="227877"/>
                    <a:pt x="2143498" y="229473"/>
                    <a:pt x="2151079" y="230315"/>
                  </a:cubicBezTo>
                  <a:lnTo>
                    <a:pt x="2163430" y="220790"/>
                  </a:lnTo>
                  <a:lnTo>
                    <a:pt x="2142529" y="205169"/>
                  </a:lnTo>
                  <a:lnTo>
                    <a:pt x="2105478" y="194215"/>
                  </a:lnTo>
                  <a:lnTo>
                    <a:pt x="2040306" y="185833"/>
                  </a:lnTo>
                  <a:cubicBezTo>
                    <a:pt x="2031376" y="183581"/>
                    <a:pt x="2022560" y="180879"/>
                    <a:pt x="2013895" y="177737"/>
                  </a:cubicBezTo>
                  <a:lnTo>
                    <a:pt x="1992235" y="172403"/>
                  </a:lnTo>
                  <a:lnTo>
                    <a:pt x="1944734" y="172403"/>
                  </a:lnTo>
                  <a:lnTo>
                    <a:pt x="1872531" y="185833"/>
                  </a:lnTo>
                  <a:lnTo>
                    <a:pt x="1832631" y="211265"/>
                  </a:lnTo>
                  <a:lnTo>
                    <a:pt x="1785129" y="254222"/>
                  </a:lnTo>
                  <a:lnTo>
                    <a:pt x="1741713" y="260699"/>
                  </a:lnTo>
                  <a:cubicBezTo>
                    <a:pt x="1734977" y="266327"/>
                    <a:pt x="1728631" y="272405"/>
                    <a:pt x="1722712" y="278892"/>
                  </a:cubicBezTo>
                  <a:lnTo>
                    <a:pt x="1732213" y="299561"/>
                  </a:lnTo>
                  <a:lnTo>
                    <a:pt x="1729838" y="309086"/>
                  </a:lnTo>
                  <a:lnTo>
                    <a:pt x="1736298" y="314325"/>
                  </a:lnTo>
                  <a:lnTo>
                    <a:pt x="1741048" y="323850"/>
                  </a:lnTo>
                  <a:lnTo>
                    <a:pt x="1747508" y="333375"/>
                  </a:lnTo>
                  <a:lnTo>
                    <a:pt x="1771544" y="329851"/>
                  </a:lnTo>
                  <a:lnTo>
                    <a:pt x="1797385" y="315182"/>
                  </a:lnTo>
                  <a:lnTo>
                    <a:pt x="1817335" y="325755"/>
                  </a:lnTo>
                  <a:lnTo>
                    <a:pt x="1832631" y="352235"/>
                  </a:lnTo>
                  <a:lnTo>
                    <a:pt x="1835481" y="368141"/>
                  </a:lnTo>
                  <a:lnTo>
                    <a:pt x="1853721" y="371666"/>
                  </a:lnTo>
                  <a:lnTo>
                    <a:pt x="1866071" y="361093"/>
                  </a:lnTo>
                  <a:lnTo>
                    <a:pt x="1878992" y="358140"/>
                  </a:lnTo>
                  <a:lnTo>
                    <a:pt x="1886022" y="336899"/>
                  </a:lnTo>
                  <a:lnTo>
                    <a:pt x="1887162" y="320421"/>
                  </a:lnTo>
                  <a:lnTo>
                    <a:pt x="1904833" y="315182"/>
                  </a:lnTo>
                  <a:lnTo>
                    <a:pt x="1904833" y="304324"/>
                  </a:lnTo>
                  <a:lnTo>
                    <a:pt x="1898372" y="299656"/>
                  </a:lnTo>
                  <a:lnTo>
                    <a:pt x="1890107" y="294323"/>
                  </a:lnTo>
                  <a:lnTo>
                    <a:pt x="1887162" y="275273"/>
                  </a:lnTo>
                  <a:lnTo>
                    <a:pt x="1914048" y="258223"/>
                  </a:lnTo>
                  <a:cubicBezTo>
                    <a:pt x="1914048" y="258223"/>
                    <a:pt x="1928298" y="245269"/>
                    <a:pt x="1928298" y="242983"/>
                  </a:cubicBezTo>
                  <a:cubicBezTo>
                    <a:pt x="1928298" y="240697"/>
                    <a:pt x="1935328" y="232886"/>
                    <a:pt x="1935328" y="232886"/>
                  </a:cubicBezTo>
                  <a:cubicBezTo>
                    <a:pt x="1935328" y="232886"/>
                    <a:pt x="1946539" y="233553"/>
                    <a:pt x="1950054" y="234125"/>
                  </a:cubicBezTo>
                  <a:cubicBezTo>
                    <a:pt x="1953569" y="234696"/>
                    <a:pt x="1972284" y="241173"/>
                    <a:pt x="1972284" y="241173"/>
                  </a:cubicBezTo>
                  <a:lnTo>
                    <a:pt x="1979409" y="246507"/>
                  </a:lnTo>
                  <a:lnTo>
                    <a:pt x="1957654" y="257080"/>
                  </a:lnTo>
                  <a:lnTo>
                    <a:pt x="1944829" y="270034"/>
                  </a:lnTo>
                  <a:lnTo>
                    <a:pt x="1935328" y="276511"/>
                  </a:lnTo>
                  <a:lnTo>
                    <a:pt x="1944164" y="297085"/>
                  </a:lnTo>
                  <a:lnTo>
                    <a:pt x="1967059" y="308896"/>
                  </a:lnTo>
                  <a:lnTo>
                    <a:pt x="1987580" y="304705"/>
                  </a:lnTo>
                  <a:lnTo>
                    <a:pt x="2020166" y="303086"/>
                  </a:lnTo>
                  <a:cubicBezTo>
                    <a:pt x="2020166" y="303086"/>
                    <a:pt x="2057502" y="310610"/>
                    <a:pt x="2059212" y="311849"/>
                  </a:cubicBezTo>
                  <a:cubicBezTo>
                    <a:pt x="2060922" y="313087"/>
                    <a:pt x="2048476" y="317087"/>
                    <a:pt x="2048476" y="317087"/>
                  </a:cubicBezTo>
                  <a:lnTo>
                    <a:pt x="2033941" y="321183"/>
                  </a:lnTo>
                  <a:lnTo>
                    <a:pt x="2025771" y="326517"/>
                  </a:lnTo>
                  <a:lnTo>
                    <a:pt x="2011900" y="319469"/>
                  </a:lnTo>
                  <a:cubicBezTo>
                    <a:pt x="2006305" y="315543"/>
                    <a:pt x="1999721" y="313296"/>
                    <a:pt x="1992900" y="312992"/>
                  </a:cubicBezTo>
                  <a:cubicBezTo>
                    <a:pt x="1987152" y="314112"/>
                    <a:pt x="1981728" y="316521"/>
                    <a:pt x="1977034" y="320040"/>
                  </a:cubicBezTo>
                  <a:lnTo>
                    <a:pt x="1985870" y="333566"/>
                  </a:lnTo>
                  <a:lnTo>
                    <a:pt x="1998125" y="341852"/>
                  </a:lnTo>
                  <a:cubicBezTo>
                    <a:pt x="1998125" y="341852"/>
                    <a:pt x="1992900" y="357092"/>
                    <a:pt x="1989385" y="356521"/>
                  </a:cubicBezTo>
                  <a:cubicBezTo>
                    <a:pt x="1985870" y="355949"/>
                    <a:pt x="1979885" y="345377"/>
                    <a:pt x="1979885" y="345377"/>
                  </a:cubicBezTo>
                  <a:lnTo>
                    <a:pt x="1966299" y="340043"/>
                  </a:lnTo>
                  <a:lnTo>
                    <a:pt x="1957559" y="345377"/>
                  </a:lnTo>
                  <a:lnTo>
                    <a:pt x="1958699" y="358331"/>
                  </a:lnTo>
                  <a:lnTo>
                    <a:pt x="1954899" y="376619"/>
                  </a:lnTo>
                  <a:lnTo>
                    <a:pt x="1940268" y="386144"/>
                  </a:lnTo>
                  <a:lnTo>
                    <a:pt x="1929628" y="394430"/>
                  </a:lnTo>
                  <a:lnTo>
                    <a:pt x="1915568" y="386144"/>
                  </a:lnTo>
                  <a:lnTo>
                    <a:pt x="1897422" y="391478"/>
                  </a:lnTo>
                  <a:lnTo>
                    <a:pt x="1865691" y="389668"/>
                  </a:lnTo>
                  <a:lnTo>
                    <a:pt x="1858661" y="396145"/>
                  </a:lnTo>
                  <a:lnTo>
                    <a:pt x="1847451" y="391478"/>
                  </a:lnTo>
                  <a:cubicBezTo>
                    <a:pt x="1847451" y="391478"/>
                    <a:pt x="1819900" y="392621"/>
                    <a:pt x="1818095" y="393192"/>
                  </a:cubicBezTo>
                  <a:cubicBezTo>
                    <a:pt x="1811797" y="391068"/>
                    <a:pt x="1805716" y="388324"/>
                    <a:pt x="1799950" y="385001"/>
                  </a:cubicBezTo>
                  <a:lnTo>
                    <a:pt x="1792920" y="369094"/>
                  </a:lnTo>
                  <a:lnTo>
                    <a:pt x="1801660" y="358521"/>
                  </a:lnTo>
                  <a:lnTo>
                    <a:pt x="1797575" y="353759"/>
                  </a:lnTo>
                  <a:lnTo>
                    <a:pt x="1794060" y="344996"/>
                  </a:lnTo>
                  <a:lnTo>
                    <a:pt x="1799950" y="337852"/>
                  </a:lnTo>
                  <a:lnTo>
                    <a:pt x="1791114" y="335566"/>
                  </a:lnTo>
                  <a:lnTo>
                    <a:pt x="1776484" y="350234"/>
                  </a:lnTo>
                  <a:cubicBezTo>
                    <a:pt x="1776262" y="354965"/>
                    <a:pt x="1776041" y="359696"/>
                    <a:pt x="1775819" y="364427"/>
                  </a:cubicBezTo>
                  <a:cubicBezTo>
                    <a:pt x="1775819" y="364427"/>
                    <a:pt x="1783514" y="377952"/>
                    <a:pt x="1784084" y="379667"/>
                  </a:cubicBezTo>
                  <a:cubicBezTo>
                    <a:pt x="1784521" y="383779"/>
                    <a:pt x="1784711" y="387914"/>
                    <a:pt x="1784654" y="392049"/>
                  </a:cubicBezTo>
                  <a:lnTo>
                    <a:pt x="1770024" y="397955"/>
                  </a:lnTo>
                  <a:lnTo>
                    <a:pt x="1754158" y="402622"/>
                  </a:lnTo>
                  <a:lnTo>
                    <a:pt x="1757103" y="408527"/>
                  </a:lnTo>
                  <a:lnTo>
                    <a:pt x="1773539" y="411480"/>
                  </a:lnTo>
                  <a:lnTo>
                    <a:pt x="1768219" y="421005"/>
                  </a:lnTo>
                  <a:lnTo>
                    <a:pt x="1758719" y="421577"/>
                  </a:lnTo>
                  <a:lnTo>
                    <a:pt x="1754063" y="433388"/>
                  </a:lnTo>
                  <a:lnTo>
                    <a:pt x="1751118" y="439865"/>
                  </a:lnTo>
                  <a:lnTo>
                    <a:pt x="1738198" y="436340"/>
                  </a:lnTo>
                  <a:lnTo>
                    <a:pt x="1738768" y="428054"/>
                  </a:lnTo>
                  <a:lnTo>
                    <a:pt x="1739338" y="417481"/>
                  </a:lnTo>
                  <a:lnTo>
                    <a:pt x="1734113" y="412147"/>
                  </a:lnTo>
                  <a:lnTo>
                    <a:pt x="1726418" y="420434"/>
                  </a:lnTo>
                  <a:lnTo>
                    <a:pt x="1718247" y="431006"/>
                  </a:lnTo>
                  <a:lnTo>
                    <a:pt x="1699247" y="434531"/>
                  </a:lnTo>
                  <a:lnTo>
                    <a:pt x="1690412" y="441579"/>
                  </a:lnTo>
                  <a:lnTo>
                    <a:pt x="1684522" y="454533"/>
                  </a:lnTo>
                  <a:lnTo>
                    <a:pt x="1670461" y="461010"/>
                  </a:lnTo>
                  <a:lnTo>
                    <a:pt x="1659346" y="468059"/>
                  </a:lnTo>
                  <a:lnTo>
                    <a:pt x="1642245" y="459296"/>
                  </a:lnTo>
                  <a:lnTo>
                    <a:pt x="1639965" y="463391"/>
                  </a:lnTo>
                  <a:lnTo>
                    <a:pt x="1643480" y="472154"/>
                  </a:lnTo>
                  <a:lnTo>
                    <a:pt x="1639395" y="476917"/>
                  </a:lnTo>
                  <a:lnTo>
                    <a:pt x="1617070" y="475107"/>
                  </a:lnTo>
                  <a:lnTo>
                    <a:pt x="1604719" y="473393"/>
                  </a:lnTo>
                  <a:lnTo>
                    <a:pt x="1602914" y="489871"/>
                  </a:lnTo>
                  <a:lnTo>
                    <a:pt x="1624670" y="493395"/>
                  </a:lnTo>
                  <a:lnTo>
                    <a:pt x="1635215" y="502920"/>
                  </a:lnTo>
                  <a:cubicBezTo>
                    <a:pt x="1635215" y="502920"/>
                    <a:pt x="1643480" y="512921"/>
                    <a:pt x="1645190" y="512921"/>
                  </a:cubicBezTo>
                  <a:cubicBezTo>
                    <a:pt x="1646900" y="512921"/>
                    <a:pt x="1658776" y="515874"/>
                    <a:pt x="1658776" y="515874"/>
                  </a:cubicBezTo>
                  <a:lnTo>
                    <a:pt x="1654026" y="541782"/>
                  </a:lnTo>
                  <a:lnTo>
                    <a:pt x="1643480" y="565880"/>
                  </a:lnTo>
                  <a:lnTo>
                    <a:pt x="1599399" y="565309"/>
                  </a:lnTo>
                  <a:lnTo>
                    <a:pt x="1551328" y="564166"/>
                  </a:lnTo>
                  <a:lnTo>
                    <a:pt x="1536032" y="569976"/>
                  </a:lnTo>
                  <a:lnTo>
                    <a:pt x="1531282" y="583502"/>
                  </a:lnTo>
                  <a:lnTo>
                    <a:pt x="1535462" y="597694"/>
                  </a:lnTo>
                  <a:lnTo>
                    <a:pt x="1526912" y="624269"/>
                  </a:lnTo>
                  <a:lnTo>
                    <a:pt x="1523397" y="638461"/>
                  </a:lnTo>
                  <a:cubicBezTo>
                    <a:pt x="1523416" y="643299"/>
                    <a:pt x="1523958" y="648122"/>
                    <a:pt x="1525012" y="652844"/>
                  </a:cubicBezTo>
                  <a:cubicBezTo>
                    <a:pt x="1526247" y="654558"/>
                    <a:pt x="1533277" y="666941"/>
                    <a:pt x="1533277" y="666941"/>
                  </a:cubicBezTo>
                  <a:lnTo>
                    <a:pt x="1527957" y="686943"/>
                  </a:lnTo>
                  <a:lnTo>
                    <a:pt x="1543823" y="691706"/>
                  </a:lnTo>
                  <a:lnTo>
                    <a:pt x="1570233" y="693420"/>
                  </a:lnTo>
                  <a:lnTo>
                    <a:pt x="1584294" y="701135"/>
                  </a:lnTo>
                  <a:lnTo>
                    <a:pt x="1594934" y="702850"/>
                  </a:lnTo>
                  <a:lnTo>
                    <a:pt x="1612510" y="695230"/>
                  </a:lnTo>
                  <a:lnTo>
                    <a:pt x="1638920" y="691706"/>
                  </a:lnTo>
                  <a:lnTo>
                    <a:pt x="1663621" y="671036"/>
                  </a:lnTo>
                  <a:lnTo>
                    <a:pt x="1659536" y="645795"/>
                  </a:lnTo>
                  <a:lnTo>
                    <a:pt x="1674736" y="626745"/>
                  </a:lnTo>
                  <a:lnTo>
                    <a:pt x="1707037" y="606171"/>
                  </a:lnTo>
                  <a:lnTo>
                    <a:pt x="1721098" y="601409"/>
                  </a:lnTo>
                  <a:lnTo>
                    <a:pt x="1719387" y="580263"/>
                  </a:lnTo>
                  <a:lnTo>
                    <a:pt x="1738388" y="569024"/>
                  </a:lnTo>
                  <a:lnTo>
                    <a:pt x="1757388" y="575501"/>
                  </a:lnTo>
                  <a:lnTo>
                    <a:pt x="1770309" y="568452"/>
                  </a:lnTo>
                  <a:lnTo>
                    <a:pt x="1810020" y="556260"/>
                  </a:lnTo>
                  <a:lnTo>
                    <a:pt x="1849351" y="592836"/>
                  </a:lnTo>
                  <a:lnTo>
                    <a:pt x="1903313" y="629888"/>
                  </a:lnTo>
                  <a:cubicBezTo>
                    <a:pt x="1903313" y="629888"/>
                    <a:pt x="1914523" y="652272"/>
                    <a:pt x="1915093" y="653987"/>
                  </a:cubicBezTo>
                  <a:cubicBezTo>
                    <a:pt x="1912946" y="659405"/>
                    <a:pt x="1910172" y="664553"/>
                    <a:pt x="1906828" y="669322"/>
                  </a:cubicBezTo>
                  <a:lnTo>
                    <a:pt x="1876522" y="669322"/>
                  </a:lnTo>
                  <a:lnTo>
                    <a:pt x="1865121" y="671894"/>
                  </a:lnTo>
                  <a:cubicBezTo>
                    <a:pt x="1865121" y="671894"/>
                    <a:pt x="1868637" y="680657"/>
                    <a:pt x="1870917" y="680657"/>
                  </a:cubicBezTo>
                  <a:cubicBezTo>
                    <a:pt x="1873197" y="680657"/>
                    <a:pt x="1897422" y="691896"/>
                    <a:pt x="1897422" y="691896"/>
                  </a:cubicBezTo>
                  <a:lnTo>
                    <a:pt x="1905022" y="697802"/>
                  </a:lnTo>
                  <a:lnTo>
                    <a:pt x="1909108" y="696563"/>
                  </a:lnTo>
                  <a:lnTo>
                    <a:pt x="1908538" y="685419"/>
                  </a:lnTo>
                  <a:lnTo>
                    <a:pt x="1910913" y="674846"/>
                  </a:lnTo>
                  <a:lnTo>
                    <a:pt x="1919083" y="675989"/>
                  </a:lnTo>
                  <a:cubicBezTo>
                    <a:pt x="1922417" y="672357"/>
                    <a:pt x="1925372" y="668401"/>
                    <a:pt x="1927918" y="664178"/>
                  </a:cubicBezTo>
                  <a:cubicBezTo>
                    <a:pt x="1930379" y="658963"/>
                    <a:pt x="1933105" y="653877"/>
                    <a:pt x="1936088" y="648938"/>
                  </a:cubicBezTo>
                  <a:lnTo>
                    <a:pt x="1929628" y="636556"/>
                  </a:lnTo>
                  <a:lnTo>
                    <a:pt x="1933238" y="628269"/>
                  </a:lnTo>
                  <a:lnTo>
                    <a:pt x="1942739" y="629507"/>
                  </a:lnTo>
                  <a:lnTo>
                    <a:pt x="1943879" y="641794"/>
                  </a:lnTo>
                  <a:lnTo>
                    <a:pt x="1947394" y="641794"/>
                  </a:lnTo>
                  <a:lnTo>
                    <a:pt x="1946254" y="626555"/>
                  </a:lnTo>
                  <a:lnTo>
                    <a:pt x="1936753" y="620649"/>
                  </a:lnTo>
                  <a:lnTo>
                    <a:pt x="1924023" y="612172"/>
                  </a:lnTo>
                  <a:lnTo>
                    <a:pt x="1915188" y="599313"/>
                  </a:lnTo>
                  <a:lnTo>
                    <a:pt x="1899892" y="595122"/>
                  </a:lnTo>
                  <a:lnTo>
                    <a:pt x="1882317" y="582740"/>
                  </a:lnTo>
                  <a:lnTo>
                    <a:pt x="1878232" y="568643"/>
                  </a:lnTo>
                  <a:lnTo>
                    <a:pt x="1861796" y="560451"/>
                  </a:lnTo>
                  <a:lnTo>
                    <a:pt x="1857521" y="547497"/>
                  </a:lnTo>
                  <a:lnTo>
                    <a:pt x="1862271" y="533971"/>
                  </a:lnTo>
                  <a:lnTo>
                    <a:pt x="1872816" y="532162"/>
                  </a:lnTo>
                  <a:cubicBezTo>
                    <a:pt x="1873006" y="536480"/>
                    <a:pt x="1873197" y="540798"/>
                    <a:pt x="1873387" y="545116"/>
                  </a:cubicBezTo>
                  <a:lnTo>
                    <a:pt x="1883932" y="548640"/>
                  </a:lnTo>
                  <a:lnTo>
                    <a:pt x="1891057" y="544544"/>
                  </a:lnTo>
                  <a:lnTo>
                    <a:pt x="1901603" y="563594"/>
                  </a:lnTo>
                  <a:lnTo>
                    <a:pt x="1923263" y="575882"/>
                  </a:lnTo>
                  <a:lnTo>
                    <a:pt x="1940363" y="585407"/>
                  </a:lnTo>
                  <a:lnTo>
                    <a:pt x="1950909" y="586645"/>
                  </a:lnTo>
                  <a:lnTo>
                    <a:pt x="1968484" y="605695"/>
                  </a:lnTo>
                  <a:lnTo>
                    <a:pt x="1972664" y="630365"/>
                  </a:lnTo>
                  <a:lnTo>
                    <a:pt x="2005535" y="664559"/>
                  </a:lnTo>
                  <a:lnTo>
                    <a:pt x="2010190" y="688658"/>
                  </a:lnTo>
                  <a:lnTo>
                    <a:pt x="2033656" y="705136"/>
                  </a:lnTo>
                  <a:lnTo>
                    <a:pt x="2040116" y="699802"/>
                  </a:lnTo>
                  <a:lnTo>
                    <a:pt x="2036601" y="684562"/>
                  </a:lnTo>
                  <a:lnTo>
                    <a:pt x="2049521" y="677513"/>
                  </a:lnTo>
                  <a:lnTo>
                    <a:pt x="2045436" y="666845"/>
                  </a:lnTo>
                  <a:lnTo>
                    <a:pt x="2032421" y="662369"/>
                  </a:lnTo>
                  <a:lnTo>
                    <a:pt x="2027101" y="651796"/>
                  </a:lnTo>
                  <a:lnTo>
                    <a:pt x="2029476" y="634651"/>
                  </a:lnTo>
                  <a:lnTo>
                    <a:pt x="2021876" y="625888"/>
                  </a:lnTo>
                  <a:lnTo>
                    <a:pt x="2028906" y="627031"/>
                  </a:lnTo>
                  <a:lnTo>
                    <a:pt x="2034131" y="633508"/>
                  </a:lnTo>
                  <a:lnTo>
                    <a:pt x="2042396" y="622364"/>
                  </a:lnTo>
                  <a:lnTo>
                    <a:pt x="2056457" y="622935"/>
                  </a:lnTo>
                  <a:lnTo>
                    <a:pt x="2070612" y="628841"/>
                  </a:lnTo>
                  <a:lnTo>
                    <a:pt x="2081157" y="643319"/>
                  </a:lnTo>
                  <a:lnTo>
                    <a:pt x="2091703" y="659797"/>
                  </a:lnTo>
                  <a:cubicBezTo>
                    <a:pt x="2091703" y="659797"/>
                    <a:pt x="2084673" y="663893"/>
                    <a:pt x="2084102" y="665702"/>
                  </a:cubicBezTo>
                  <a:cubicBezTo>
                    <a:pt x="2085499" y="670258"/>
                    <a:pt x="2087475" y="674613"/>
                    <a:pt x="2089993" y="678656"/>
                  </a:cubicBezTo>
                  <a:lnTo>
                    <a:pt x="2103483" y="690944"/>
                  </a:lnTo>
                  <a:lnTo>
                    <a:pt x="2114028" y="705803"/>
                  </a:lnTo>
                  <a:lnTo>
                    <a:pt x="2135119" y="705231"/>
                  </a:lnTo>
                  <a:lnTo>
                    <a:pt x="2137494" y="714756"/>
                  </a:lnTo>
                  <a:lnTo>
                    <a:pt x="2152789" y="716471"/>
                  </a:lnTo>
                  <a:lnTo>
                    <a:pt x="2167420" y="712946"/>
                  </a:lnTo>
                  <a:lnTo>
                    <a:pt x="2171600" y="703421"/>
                  </a:lnTo>
                  <a:lnTo>
                    <a:pt x="2178060" y="712280"/>
                  </a:lnTo>
                  <a:lnTo>
                    <a:pt x="2195065" y="718185"/>
                  </a:lnTo>
                  <a:lnTo>
                    <a:pt x="2209696" y="717042"/>
                  </a:lnTo>
                  <a:lnTo>
                    <a:pt x="2222046" y="703421"/>
                  </a:lnTo>
                  <a:lnTo>
                    <a:pt x="2233162" y="708184"/>
                  </a:lnTo>
                  <a:lnTo>
                    <a:pt x="2241427" y="713423"/>
                  </a:lnTo>
                  <a:lnTo>
                    <a:pt x="2238482" y="725234"/>
                  </a:lnTo>
                  <a:lnTo>
                    <a:pt x="2245797" y="749427"/>
                  </a:lnTo>
                  <a:lnTo>
                    <a:pt x="2235157" y="773906"/>
                  </a:lnTo>
                  <a:lnTo>
                    <a:pt x="2235157" y="805910"/>
                  </a:lnTo>
                  <a:lnTo>
                    <a:pt x="2171030" y="805910"/>
                  </a:lnTo>
                  <a:lnTo>
                    <a:pt x="2146709" y="815435"/>
                  </a:lnTo>
                  <a:lnTo>
                    <a:pt x="2107283" y="795719"/>
                  </a:lnTo>
                  <a:lnTo>
                    <a:pt x="2081442" y="798767"/>
                  </a:lnTo>
                  <a:lnTo>
                    <a:pt x="2037266" y="782765"/>
                  </a:lnTo>
                  <a:lnTo>
                    <a:pt x="2002305" y="782765"/>
                  </a:lnTo>
                  <a:lnTo>
                    <a:pt x="1991665" y="792290"/>
                  </a:lnTo>
                  <a:lnTo>
                    <a:pt x="1997745" y="809054"/>
                  </a:lnTo>
                  <a:lnTo>
                    <a:pt x="1984065" y="822769"/>
                  </a:lnTo>
                  <a:lnTo>
                    <a:pt x="1949009" y="801434"/>
                  </a:lnTo>
                  <a:lnTo>
                    <a:pt x="1921648" y="804482"/>
                  </a:lnTo>
                  <a:lnTo>
                    <a:pt x="1911008" y="786194"/>
                  </a:lnTo>
                  <a:lnTo>
                    <a:pt x="1869871" y="774002"/>
                  </a:lnTo>
                  <a:lnTo>
                    <a:pt x="1841371" y="760190"/>
                  </a:lnTo>
                  <a:lnTo>
                    <a:pt x="1819520" y="749427"/>
                  </a:lnTo>
                  <a:lnTo>
                    <a:pt x="1845361" y="718947"/>
                  </a:lnTo>
                  <a:lnTo>
                    <a:pt x="1837761" y="693039"/>
                  </a:lnTo>
                  <a:lnTo>
                    <a:pt x="1819520" y="682276"/>
                  </a:lnTo>
                  <a:lnTo>
                    <a:pt x="1711407" y="694563"/>
                  </a:lnTo>
                  <a:lnTo>
                    <a:pt x="1668846" y="711327"/>
                  </a:lnTo>
                  <a:lnTo>
                    <a:pt x="1641390" y="712851"/>
                  </a:lnTo>
                  <a:lnTo>
                    <a:pt x="1612890" y="723519"/>
                  </a:lnTo>
                  <a:lnTo>
                    <a:pt x="1577929" y="715899"/>
                  </a:lnTo>
                  <a:lnTo>
                    <a:pt x="1555033" y="743331"/>
                  </a:lnTo>
                  <a:lnTo>
                    <a:pt x="1527672" y="761619"/>
                  </a:lnTo>
                  <a:lnTo>
                    <a:pt x="1502971" y="813530"/>
                  </a:lnTo>
                  <a:lnTo>
                    <a:pt x="1509432" y="836390"/>
                  </a:lnTo>
                  <a:lnTo>
                    <a:pt x="1477511" y="866966"/>
                  </a:lnTo>
                  <a:lnTo>
                    <a:pt x="1445590" y="879158"/>
                  </a:lnTo>
                  <a:lnTo>
                    <a:pt x="1430389" y="907733"/>
                  </a:lnTo>
                  <a:cubicBezTo>
                    <a:pt x="1430389" y="907733"/>
                    <a:pt x="1396854" y="982504"/>
                    <a:pt x="1393814" y="988600"/>
                  </a:cubicBezTo>
                  <a:cubicBezTo>
                    <a:pt x="1390773" y="994696"/>
                    <a:pt x="1393814" y="1032891"/>
                    <a:pt x="1393814" y="1032891"/>
                  </a:cubicBezTo>
                  <a:lnTo>
                    <a:pt x="1407494" y="1077087"/>
                  </a:lnTo>
                  <a:lnTo>
                    <a:pt x="1375573" y="1151858"/>
                  </a:lnTo>
                  <a:lnTo>
                    <a:pt x="1387733" y="1188530"/>
                  </a:lnTo>
                  <a:lnTo>
                    <a:pt x="1404454" y="1222058"/>
                  </a:lnTo>
                  <a:lnTo>
                    <a:pt x="1448630" y="1284637"/>
                  </a:lnTo>
                  <a:cubicBezTo>
                    <a:pt x="1448187" y="1295114"/>
                    <a:pt x="1447743" y="1305592"/>
                    <a:pt x="1447300" y="1316069"/>
                  </a:cubicBezTo>
                  <a:lnTo>
                    <a:pt x="1538312" y="1385507"/>
                  </a:lnTo>
                  <a:lnTo>
                    <a:pt x="1599304" y="1360932"/>
                  </a:lnTo>
                  <a:lnTo>
                    <a:pt x="1658016" y="1379601"/>
                  </a:lnTo>
                  <a:lnTo>
                    <a:pt x="1730978" y="1339977"/>
                  </a:lnTo>
                  <a:cubicBezTo>
                    <a:pt x="1730978" y="1339977"/>
                    <a:pt x="1755393" y="1339977"/>
                    <a:pt x="1762994" y="1353693"/>
                  </a:cubicBezTo>
                  <a:cubicBezTo>
                    <a:pt x="1770594" y="1367409"/>
                    <a:pt x="1775154" y="1379601"/>
                    <a:pt x="1802515" y="1379601"/>
                  </a:cubicBezTo>
                  <a:cubicBezTo>
                    <a:pt x="1829875" y="1379601"/>
                    <a:pt x="1843651" y="1410176"/>
                    <a:pt x="1843651" y="1410176"/>
                  </a:cubicBezTo>
                  <a:lnTo>
                    <a:pt x="1831491" y="1445228"/>
                  </a:lnTo>
                  <a:lnTo>
                    <a:pt x="1837571" y="1463516"/>
                  </a:lnTo>
                  <a:lnTo>
                    <a:pt x="1825410" y="1492091"/>
                  </a:lnTo>
                  <a:lnTo>
                    <a:pt x="1853911" y="1551527"/>
                  </a:lnTo>
                  <a:lnTo>
                    <a:pt x="1875192" y="1597343"/>
                  </a:lnTo>
                  <a:lnTo>
                    <a:pt x="1895047" y="1641634"/>
                  </a:lnTo>
                  <a:lnTo>
                    <a:pt x="1899607" y="1698022"/>
                  </a:lnTo>
                  <a:lnTo>
                    <a:pt x="1895047" y="1730121"/>
                  </a:lnTo>
                  <a:lnTo>
                    <a:pt x="1859991" y="1791176"/>
                  </a:lnTo>
                  <a:lnTo>
                    <a:pt x="1870632" y="1885760"/>
                  </a:lnTo>
                  <a:lnTo>
                    <a:pt x="1882792" y="1907095"/>
                  </a:lnTo>
                  <a:lnTo>
                    <a:pt x="1878232" y="1922336"/>
                  </a:lnTo>
                  <a:lnTo>
                    <a:pt x="1899607" y="1945291"/>
                  </a:lnTo>
                  <a:lnTo>
                    <a:pt x="1913288" y="1998631"/>
                  </a:lnTo>
                  <a:lnTo>
                    <a:pt x="1901127" y="2049018"/>
                  </a:lnTo>
                  <a:lnTo>
                    <a:pt x="1919368" y="2087118"/>
                  </a:lnTo>
                  <a:cubicBezTo>
                    <a:pt x="1919368" y="2087118"/>
                    <a:pt x="1936088" y="2128361"/>
                    <a:pt x="1937608" y="2132933"/>
                  </a:cubicBezTo>
                  <a:cubicBezTo>
                    <a:pt x="1939128" y="2137505"/>
                    <a:pt x="1949769" y="2152745"/>
                    <a:pt x="1948249" y="2160365"/>
                  </a:cubicBezTo>
                  <a:cubicBezTo>
                    <a:pt x="1946729" y="2167985"/>
                    <a:pt x="1942169" y="2187893"/>
                    <a:pt x="1942169" y="2187893"/>
                  </a:cubicBezTo>
                  <a:lnTo>
                    <a:pt x="1948249" y="2218373"/>
                  </a:lnTo>
                  <a:lnTo>
                    <a:pt x="2025866" y="2218373"/>
                  </a:lnTo>
                  <a:lnTo>
                    <a:pt x="2062442" y="2206181"/>
                  </a:lnTo>
                  <a:lnTo>
                    <a:pt x="2152219" y="2114645"/>
                  </a:lnTo>
                  <a:cubicBezTo>
                    <a:pt x="2160428" y="2104920"/>
                    <a:pt x="2168037" y="2094709"/>
                    <a:pt x="2175020" y="2084070"/>
                  </a:cubicBezTo>
                  <a:cubicBezTo>
                    <a:pt x="2176540" y="2079498"/>
                    <a:pt x="2188700" y="2023110"/>
                    <a:pt x="2188700" y="2023110"/>
                  </a:cubicBezTo>
                  <a:lnTo>
                    <a:pt x="2252637" y="1997107"/>
                  </a:lnTo>
                  <a:lnTo>
                    <a:pt x="2252637" y="1947291"/>
                  </a:lnTo>
                  <a:lnTo>
                    <a:pt x="2238957" y="1907572"/>
                  </a:lnTo>
                  <a:lnTo>
                    <a:pt x="2272398" y="1875568"/>
                  </a:lnTo>
                  <a:lnTo>
                    <a:pt x="2362270" y="1823657"/>
                  </a:lnTo>
                  <a:lnTo>
                    <a:pt x="2369870" y="1783937"/>
                  </a:lnTo>
                  <a:lnTo>
                    <a:pt x="2369870" y="1715357"/>
                  </a:lnTo>
                  <a:lnTo>
                    <a:pt x="2353055" y="1663446"/>
                  </a:lnTo>
                  <a:lnTo>
                    <a:pt x="2357615" y="1631442"/>
                  </a:lnTo>
                  <a:lnTo>
                    <a:pt x="2342035" y="1617631"/>
                  </a:lnTo>
                  <a:lnTo>
                    <a:pt x="2371010" y="1574959"/>
                  </a:lnTo>
                  <a:lnTo>
                    <a:pt x="2381651" y="1518476"/>
                  </a:lnTo>
                  <a:lnTo>
                    <a:pt x="2424212" y="1492568"/>
                  </a:lnTo>
                  <a:lnTo>
                    <a:pt x="2433712" y="1466564"/>
                  </a:lnTo>
                  <a:lnTo>
                    <a:pt x="2511329" y="1385888"/>
                  </a:lnTo>
                  <a:lnTo>
                    <a:pt x="2535745" y="1309116"/>
                  </a:lnTo>
                  <a:lnTo>
                    <a:pt x="2558546" y="1266730"/>
                  </a:lnTo>
                  <a:lnTo>
                    <a:pt x="2558546" y="1220915"/>
                  </a:lnTo>
                  <a:lnTo>
                    <a:pt x="2537265" y="1213295"/>
                  </a:lnTo>
                  <a:lnTo>
                    <a:pt x="2512849" y="1233107"/>
                  </a:lnTo>
                  <a:lnTo>
                    <a:pt x="2479408" y="1236155"/>
                  </a:lnTo>
                  <a:lnTo>
                    <a:pt x="2444447" y="1245680"/>
                  </a:lnTo>
                  <a:lnTo>
                    <a:pt x="2415472" y="1227296"/>
                  </a:lnTo>
                  <a:lnTo>
                    <a:pt x="2418511" y="1204436"/>
                  </a:lnTo>
                  <a:lnTo>
                    <a:pt x="2382031" y="1163288"/>
                  </a:lnTo>
                  <a:lnTo>
                    <a:pt x="2345454" y="1141857"/>
                  </a:lnTo>
                  <a:lnTo>
                    <a:pt x="2328734" y="1086993"/>
                  </a:lnTo>
                  <a:lnTo>
                    <a:pt x="2293013" y="1052894"/>
                  </a:lnTo>
                  <a:lnTo>
                    <a:pt x="2289973" y="1010221"/>
                  </a:lnTo>
                  <a:lnTo>
                    <a:pt x="2264037" y="972121"/>
                  </a:lnTo>
                  <a:lnTo>
                    <a:pt x="2232116" y="900494"/>
                  </a:lnTo>
                  <a:lnTo>
                    <a:pt x="2198581" y="866966"/>
                  </a:lnTo>
                  <a:lnTo>
                    <a:pt x="2195540" y="839438"/>
                  </a:lnTo>
                  <a:lnTo>
                    <a:pt x="2209316" y="845630"/>
                  </a:lnTo>
                  <a:lnTo>
                    <a:pt x="2224516" y="857821"/>
                  </a:lnTo>
                  <a:lnTo>
                    <a:pt x="2230596" y="880682"/>
                  </a:lnTo>
                  <a:cubicBezTo>
                    <a:pt x="2242757" y="880682"/>
                    <a:pt x="2247317" y="857821"/>
                    <a:pt x="2247317" y="857821"/>
                  </a:cubicBezTo>
                  <a:lnTo>
                    <a:pt x="2257957" y="880682"/>
                  </a:lnTo>
                  <a:lnTo>
                    <a:pt x="2268597" y="909257"/>
                  </a:lnTo>
                  <a:lnTo>
                    <a:pt x="2302133" y="959644"/>
                  </a:lnTo>
                  <a:lnTo>
                    <a:pt x="2320374" y="962692"/>
                  </a:lnTo>
                  <a:lnTo>
                    <a:pt x="2341654" y="1006983"/>
                  </a:lnTo>
                  <a:lnTo>
                    <a:pt x="2340134" y="1026795"/>
                  </a:lnTo>
                  <a:lnTo>
                    <a:pt x="2401031" y="1089374"/>
                  </a:lnTo>
                  <a:lnTo>
                    <a:pt x="2411671" y="1147286"/>
                  </a:lnTo>
                  <a:lnTo>
                    <a:pt x="2422312" y="1173290"/>
                  </a:lnTo>
                  <a:lnTo>
                    <a:pt x="2442167" y="1193102"/>
                  </a:lnTo>
                  <a:lnTo>
                    <a:pt x="2533465" y="1168718"/>
                  </a:lnTo>
                  <a:lnTo>
                    <a:pt x="2550185" y="1153382"/>
                  </a:lnTo>
                  <a:lnTo>
                    <a:pt x="2589706" y="1141190"/>
                  </a:lnTo>
                  <a:lnTo>
                    <a:pt x="2589706" y="1122902"/>
                  </a:lnTo>
                  <a:lnTo>
                    <a:pt x="2635403" y="1092422"/>
                  </a:lnTo>
                  <a:lnTo>
                    <a:pt x="2654403" y="1056989"/>
                  </a:lnTo>
                  <a:lnTo>
                    <a:pt x="2665423" y="1038987"/>
                  </a:lnTo>
                  <a:lnTo>
                    <a:pt x="2680719" y="1017651"/>
                  </a:lnTo>
                  <a:lnTo>
                    <a:pt x="2655543" y="982885"/>
                  </a:lnTo>
                  <a:lnTo>
                    <a:pt x="2620392" y="953071"/>
                  </a:lnTo>
                  <a:lnTo>
                    <a:pt x="2609182" y="924496"/>
                  </a:lnTo>
                  <a:lnTo>
                    <a:pt x="2596262" y="927544"/>
                  </a:lnTo>
                  <a:lnTo>
                    <a:pt x="2586761" y="954977"/>
                  </a:lnTo>
                  <a:lnTo>
                    <a:pt x="2551800" y="964502"/>
                  </a:lnTo>
                  <a:lnTo>
                    <a:pt x="2533560" y="952310"/>
                  </a:lnTo>
                  <a:lnTo>
                    <a:pt x="2527479" y="926402"/>
                  </a:lnTo>
                  <a:lnTo>
                    <a:pt x="2515319" y="929450"/>
                  </a:lnTo>
                  <a:lnTo>
                    <a:pt x="2496984" y="895826"/>
                  </a:lnTo>
                  <a:lnTo>
                    <a:pt x="2480263" y="886301"/>
                  </a:lnTo>
                  <a:lnTo>
                    <a:pt x="2458983" y="851249"/>
                  </a:lnTo>
                  <a:lnTo>
                    <a:pt x="2474183" y="834390"/>
                  </a:lnTo>
                  <a:lnTo>
                    <a:pt x="2524534" y="876110"/>
                  </a:lnTo>
                  <a:close/>
                  <a:moveTo>
                    <a:pt x="1812015" y="651510"/>
                  </a:moveTo>
                  <a:lnTo>
                    <a:pt x="1815245" y="636937"/>
                  </a:lnTo>
                  <a:lnTo>
                    <a:pt x="1815245" y="615982"/>
                  </a:lnTo>
                  <a:cubicBezTo>
                    <a:pt x="1811948" y="613046"/>
                    <a:pt x="1807901" y="611098"/>
                    <a:pt x="1803560" y="610362"/>
                  </a:cubicBezTo>
                  <a:cubicBezTo>
                    <a:pt x="1800444" y="610367"/>
                    <a:pt x="1797432" y="611519"/>
                    <a:pt x="1795104" y="613601"/>
                  </a:cubicBezTo>
                  <a:lnTo>
                    <a:pt x="1795104" y="636937"/>
                  </a:lnTo>
                  <a:cubicBezTo>
                    <a:pt x="1795921" y="641759"/>
                    <a:pt x="1795921" y="646688"/>
                    <a:pt x="1795104" y="651510"/>
                  </a:cubicBezTo>
                  <a:lnTo>
                    <a:pt x="1812015" y="651510"/>
                  </a:lnTo>
                  <a:close/>
                  <a:moveTo>
                    <a:pt x="1812015" y="588550"/>
                  </a:moveTo>
                  <a:cubicBezTo>
                    <a:pt x="1812642" y="583327"/>
                    <a:pt x="1808927" y="578583"/>
                    <a:pt x="1803721" y="577954"/>
                  </a:cubicBezTo>
                  <a:cubicBezTo>
                    <a:pt x="1802714" y="577832"/>
                    <a:pt x="1801698" y="577872"/>
                    <a:pt x="1800710" y="578072"/>
                  </a:cubicBezTo>
                  <a:lnTo>
                    <a:pt x="1795104" y="594169"/>
                  </a:lnTo>
                  <a:lnTo>
                    <a:pt x="1800710" y="606266"/>
                  </a:lnTo>
                  <a:lnTo>
                    <a:pt x="1812015" y="606266"/>
                  </a:lnTo>
                  <a:lnTo>
                    <a:pt x="1812015" y="588550"/>
                  </a:lnTo>
                  <a:close/>
                  <a:moveTo>
                    <a:pt x="1396854" y="171926"/>
                  </a:moveTo>
                  <a:lnTo>
                    <a:pt x="1453855" y="171926"/>
                  </a:lnTo>
                  <a:lnTo>
                    <a:pt x="1484921" y="127063"/>
                  </a:lnTo>
                  <a:lnTo>
                    <a:pt x="1556458" y="127063"/>
                  </a:lnTo>
                  <a:lnTo>
                    <a:pt x="1567953" y="98488"/>
                  </a:lnTo>
                  <a:lnTo>
                    <a:pt x="1611939" y="75152"/>
                  </a:lnTo>
                  <a:cubicBezTo>
                    <a:pt x="1632745" y="56960"/>
                    <a:pt x="1611939" y="24003"/>
                    <a:pt x="1611939" y="24003"/>
                  </a:cubicBezTo>
                  <a:lnTo>
                    <a:pt x="1522257" y="12764"/>
                  </a:lnTo>
                  <a:lnTo>
                    <a:pt x="1433145" y="24194"/>
                  </a:lnTo>
                  <a:lnTo>
                    <a:pt x="1303561" y="0"/>
                  </a:lnTo>
                  <a:lnTo>
                    <a:pt x="1223664" y="36385"/>
                  </a:lnTo>
                  <a:cubicBezTo>
                    <a:pt x="1223664" y="36385"/>
                    <a:pt x="1166187" y="67532"/>
                    <a:pt x="1158397" y="64961"/>
                  </a:cubicBezTo>
                  <a:cubicBezTo>
                    <a:pt x="1142874" y="63646"/>
                    <a:pt x="1127274" y="63646"/>
                    <a:pt x="1111751" y="64961"/>
                  </a:cubicBezTo>
                  <a:cubicBezTo>
                    <a:pt x="1111751" y="64961"/>
                    <a:pt x="1140252" y="90869"/>
                    <a:pt x="1153172" y="93536"/>
                  </a:cubicBezTo>
                  <a:cubicBezTo>
                    <a:pt x="1162615" y="94992"/>
                    <a:pt x="1172229" y="94992"/>
                    <a:pt x="1181673" y="93536"/>
                  </a:cubicBezTo>
                  <a:cubicBezTo>
                    <a:pt x="1181673" y="93536"/>
                    <a:pt x="1181673" y="118872"/>
                    <a:pt x="1186898" y="124682"/>
                  </a:cubicBezTo>
                  <a:cubicBezTo>
                    <a:pt x="1205043" y="145542"/>
                    <a:pt x="1167897" y="161068"/>
                    <a:pt x="1167897" y="161068"/>
                  </a:cubicBezTo>
                  <a:lnTo>
                    <a:pt x="1167897" y="185642"/>
                  </a:lnTo>
                  <a:cubicBezTo>
                    <a:pt x="1167897" y="185642"/>
                    <a:pt x="1171982" y="232029"/>
                    <a:pt x="1179678" y="229933"/>
                  </a:cubicBezTo>
                  <a:cubicBezTo>
                    <a:pt x="1187373" y="227838"/>
                    <a:pt x="1200008" y="254603"/>
                    <a:pt x="1200008" y="254603"/>
                  </a:cubicBezTo>
                  <a:lnTo>
                    <a:pt x="1223854" y="280606"/>
                  </a:lnTo>
                  <a:lnTo>
                    <a:pt x="1267460" y="280606"/>
                  </a:lnTo>
                  <a:lnTo>
                    <a:pt x="1321897" y="215646"/>
                  </a:lnTo>
                  <a:lnTo>
                    <a:pt x="1375478" y="192310"/>
                  </a:lnTo>
                  <a:lnTo>
                    <a:pt x="1396854" y="171926"/>
                  </a:lnTo>
                  <a:close/>
                  <a:moveTo>
                    <a:pt x="2516459" y="1725835"/>
                  </a:moveTo>
                  <a:lnTo>
                    <a:pt x="2509429" y="1706785"/>
                  </a:lnTo>
                  <a:lnTo>
                    <a:pt x="2501354" y="1714786"/>
                  </a:lnTo>
                  <a:lnTo>
                    <a:pt x="2494324" y="1730978"/>
                  </a:lnTo>
                  <a:lnTo>
                    <a:pt x="2478268" y="1740503"/>
                  </a:lnTo>
                  <a:lnTo>
                    <a:pt x="2471238" y="1761744"/>
                  </a:lnTo>
                  <a:lnTo>
                    <a:pt x="2461168" y="1786890"/>
                  </a:lnTo>
                  <a:lnTo>
                    <a:pt x="2421932" y="1798987"/>
                  </a:lnTo>
                  <a:lnTo>
                    <a:pt x="2404831" y="1828229"/>
                  </a:lnTo>
                  <a:lnTo>
                    <a:pt x="2400841" y="1876616"/>
                  </a:lnTo>
                  <a:lnTo>
                    <a:pt x="2386781" y="1900619"/>
                  </a:lnTo>
                  <a:lnTo>
                    <a:pt x="2370725" y="1917764"/>
                  </a:lnTo>
                  <a:lnTo>
                    <a:pt x="2376710" y="1946339"/>
                  </a:lnTo>
                  <a:lnTo>
                    <a:pt x="2387826" y="1959483"/>
                  </a:lnTo>
                  <a:lnTo>
                    <a:pt x="2376710" y="1974533"/>
                  </a:lnTo>
                  <a:lnTo>
                    <a:pt x="2387826" y="1984058"/>
                  </a:lnTo>
                  <a:lnTo>
                    <a:pt x="2424972" y="1984058"/>
                  </a:lnTo>
                  <a:lnTo>
                    <a:pt x="2446062" y="1952816"/>
                  </a:lnTo>
                  <a:cubicBezTo>
                    <a:pt x="2446062" y="1952816"/>
                    <a:pt x="2463163" y="1916525"/>
                    <a:pt x="2463163" y="1913477"/>
                  </a:cubicBezTo>
                  <a:cubicBezTo>
                    <a:pt x="2463163" y="1910429"/>
                    <a:pt x="2471238" y="1877187"/>
                    <a:pt x="2471238" y="1877187"/>
                  </a:cubicBezTo>
                  <a:lnTo>
                    <a:pt x="2500309" y="1839087"/>
                  </a:lnTo>
                  <a:lnTo>
                    <a:pt x="2500309" y="1786319"/>
                  </a:lnTo>
                  <a:lnTo>
                    <a:pt x="2520449" y="1786319"/>
                  </a:lnTo>
                  <a:lnTo>
                    <a:pt x="2514464" y="1748981"/>
                  </a:lnTo>
                  <a:lnTo>
                    <a:pt x="2516459" y="1725835"/>
                  </a:lnTo>
                  <a:close/>
                  <a:moveTo>
                    <a:pt x="487109" y="952881"/>
                  </a:moveTo>
                  <a:lnTo>
                    <a:pt x="443027" y="937832"/>
                  </a:lnTo>
                  <a:cubicBezTo>
                    <a:pt x="443027" y="937832"/>
                    <a:pt x="430772" y="939546"/>
                    <a:pt x="416427" y="942975"/>
                  </a:cubicBezTo>
                  <a:cubicBezTo>
                    <a:pt x="405872" y="945099"/>
                    <a:pt x="395564" y="948290"/>
                    <a:pt x="385646" y="952500"/>
                  </a:cubicBezTo>
                  <a:lnTo>
                    <a:pt x="448158" y="973836"/>
                  </a:lnTo>
                  <a:lnTo>
                    <a:pt x="473428" y="973836"/>
                  </a:lnTo>
                  <a:lnTo>
                    <a:pt x="515609" y="1010221"/>
                  </a:lnTo>
                  <a:lnTo>
                    <a:pt x="544110" y="1010221"/>
                  </a:lnTo>
                  <a:cubicBezTo>
                    <a:pt x="544110" y="1010221"/>
                    <a:pt x="567386" y="999839"/>
                    <a:pt x="559596" y="981646"/>
                  </a:cubicBezTo>
                  <a:lnTo>
                    <a:pt x="523400" y="968597"/>
                  </a:lnTo>
                  <a:lnTo>
                    <a:pt x="487109" y="95288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607;p17">
              <a:extLst>
                <a:ext uri="{FF2B5EF4-FFF2-40B4-BE49-F238E27FC236}">
                  <a16:creationId xmlns:a16="http://schemas.microsoft.com/office/drawing/2014/main" id="{08F174E1-F1AD-4006-87D7-156089DDCB03}"/>
                </a:ext>
              </a:extLst>
            </p:cNvPr>
            <p:cNvSpPr/>
            <p:nvPr/>
          </p:nvSpPr>
          <p:spPr>
            <a:xfrm>
              <a:off x="2963026" y="773963"/>
              <a:ext cx="2815611" cy="2175092"/>
            </a:xfrm>
            <a:custGeom>
              <a:avLst/>
              <a:gdLst/>
              <a:ahLst/>
              <a:cxnLst/>
              <a:rect l="l" t="t" r="r" b="b"/>
              <a:pathLst>
                <a:path w="2815611" h="2175092" extrusionOk="0">
                  <a:moveTo>
                    <a:pt x="1577728" y="1854137"/>
                  </a:moveTo>
                  <a:cubicBezTo>
                    <a:pt x="783307" y="1853603"/>
                    <a:pt x="139725" y="1207484"/>
                    <a:pt x="140258" y="410994"/>
                  </a:cubicBezTo>
                  <a:cubicBezTo>
                    <a:pt x="140350" y="271815"/>
                    <a:pt x="160537" y="133380"/>
                    <a:pt x="200190" y="0"/>
                  </a:cubicBezTo>
                  <a:cubicBezTo>
                    <a:pt x="-203778" y="685400"/>
                    <a:pt x="22925" y="1569358"/>
                    <a:pt x="706545" y="1974380"/>
                  </a:cubicBezTo>
                  <a:cubicBezTo>
                    <a:pt x="1390164" y="2379402"/>
                    <a:pt x="2271836" y="2152107"/>
                    <a:pt x="2675797" y="1466707"/>
                  </a:cubicBezTo>
                  <a:cubicBezTo>
                    <a:pt x="2735230" y="1365885"/>
                    <a:pt x="2782181" y="1258167"/>
                    <a:pt x="2815612" y="1145953"/>
                  </a:cubicBezTo>
                  <a:cubicBezTo>
                    <a:pt x="2557081" y="1585036"/>
                    <a:pt x="2086286" y="1854375"/>
                    <a:pt x="1577728" y="1854137"/>
                  </a:cubicBez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608;p17">
              <a:extLst>
                <a:ext uri="{FF2B5EF4-FFF2-40B4-BE49-F238E27FC236}">
                  <a16:creationId xmlns:a16="http://schemas.microsoft.com/office/drawing/2014/main" id="{209F044A-C4B9-42F7-8EB0-D594B5BF9DF7}"/>
                </a:ext>
              </a:extLst>
            </p:cNvPr>
            <p:cNvSpPr/>
            <p:nvPr/>
          </p:nvSpPr>
          <p:spPr>
            <a:xfrm>
              <a:off x="2183550" y="4458424"/>
              <a:ext cx="644687" cy="369950"/>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609;p17">
              <a:extLst>
                <a:ext uri="{FF2B5EF4-FFF2-40B4-BE49-F238E27FC236}">
                  <a16:creationId xmlns:a16="http://schemas.microsoft.com/office/drawing/2014/main" id="{E795966A-ED0F-4214-99C7-A4E14188D18A}"/>
                </a:ext>
              </a:extLst>
            </p:cNvPr>
            <p:cNvSpPr/>
            <p:nvPr/>
          </p:nvSpPr>
          <p:spPr>
            <a:xfrm>
              <a:off x="2233331" y="4282211"/>
              <a:ext cx="427701" cy="247554"/>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610;p17">
              <a:extLst>
                <a:ext uri="{FF2B5EF4-FFF2-40B4-BE49-F238E27FC236}">
                  <a16:creationId xmlns:a16="http://schemas.microsoft.com/office/drawing/2014/main" id="{C96ABC1C-979E-4636-B405-7A1EDD959C84}"/>
                </a:ext>
              </a:extLst>
            </p:cNvPr>
            <p:cNvSpPr/>
            <p:nvPr/>
          </p:nvSpPr>
          <p:spPr>
            <a:xfrm>
              <a:off x="2233331" y="4405941"/>
              <a:ext cx="213850" cy="371379"/>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611;p17">
              <a:extLst>
                <a:ext uri="{FF2B5EF4-FFF2-40B4-BE49-F238E27FC236}">
                  <a16:creationId xmlns:a16="http://schemas.microsoft.com/office/drawing/2014/main" id="{377AA467-236F-4358-94AB-4EB5B8D7E13F}"/>
                </a:ext>
              </a:extLst>
            </p:cNvPr>
            <p:cNvSpPr/>
            <p:nvPr/>
          </p:nvSpPr>
          <p:spPr>
            <a:xfrm>
              <a:off x="2447182" y="4405941"/>
              <a:ext cx="213850" cy="371379"/>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612;p17">
              <a:extLst>
                <a:ext uri="{FF2B5EF4-FFF2-40B4-BE49-F238E27FC236}">
                  <a16:creationId xmlns:a16="http://schemas.microsoft.com/office/drawing/2014/main" id="{2068CA99-A132-4DA6-9E44-8CDED492DEC4}"/>
                </a:ext>
              </a:extLst>
            </p:cNvPr>
            <p:cNvSpPr/>
            <p:nvPr/>
          </p:nvSpPr>
          <p:spPr>
            <a:xfrm>
              <a:off x="2726476" y="4553957"/>
              <a:ext cx="159649" cy="89989"/>
            </a:xfrm>
            <a:custGeom>
              <a:avLst/>
              <a:gdLst/>
              <a:ahLst/>
              <a:cxnLst/>
              <a:rect l="l" t="t" r="r" b="b"/>
              <a:pathLst>
                <a:path w="159649" h="89989" extrusionOk="0">
                  <a:moveTo>
                    <a:pt x="8089" y="21720"/>
                  </a:moveTo>
                  <a:cubicBezTo>
                    <a:pt x="26619" y="26806"/>
                    <a:pt x="46400" y="24415"/>
                    <a:pt x="63190" y="15052"/>
                  </a:cubicBezTo>
                  <a:cubicBezTo>
                    <a:pt x="76395" y="15052"/>
                    <a:pt x="148692" y="-15523"/>
                    <a:pt x="158193" y="10480"/>
                  </a:cubicBezTo>
                  <a:cubicBezTo>
                    <a:pt x="166743" y="33150"/>
                    <a:pt x="135582" y="54200"/>
                    <a:pt x="118862" y="58105"/>
                  </a:cubicBezTo>
                  <a:cubicBezTo>
                    <a:pt x="82476" y="66963"/>
                    <a:pt x="55590" y="85156"/>
                    <a:pt x="40959" y="88204"/>
                  </a:cubicBezTo>
                  <a:cubicBezTo>
                    <a:pt x="30034" y="90490"/>
                    <a:pt x="15974" y="92014"/>
                    <a:pt x="7329" y="83442"/>
                  </a:cubicBezTo>
                  <a:cubicBezTo>
                    <a:pt x="-3027" y="73345"/>
                    <a:pt x="-2077" y="35245"/>
                    <a:pt x="8089" y="2172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613;p17">
              <a:extLst>
                <a:ext uri="{FF2B5EF4-FFF2-40B4-BE49-F238E27FC236}">
                  <a16:creationId xmlns:a16="http://schemas.microsoft.com/office/drawing/2014/main" id="{8E4D1AD6-1DF8-478D-B250-9339C0B9E635}"/>
                </a:ext>
              </a:extLst>
            </p:cNvPr>
            <p:cNvSpPr/>
            <p:nvPr/>
          </p:nvSpPr>
          <p:spPr>
            <a:xfrm>
              <a:off x="2729149" y="4569009"/>
              <a:ext cx="157010" cy="75128"/>
            </a:xfrm>
            <a:custGeom>
              <a:avLst/>
              <a:gdLst/>
              <a:ahLst/>
              <a:cxnLst/>
              <a:rect l="l" t="t" r="r" b="b"/>
              <a:pathLst>
                <a:path w="157010" h="75128" extrusionOk="0">
                  <a:moveTo>
                    <a:pt x="38381" y="67056"/>
                  </a:moveTo>
                  <a:cubicBezTo>
                    <a:pt x="53011" y="63913"/>
                    <a:pt x="79897" y="45815"/>
                    <a:pt x="116283" y="36957"/>
                  </a:cubicBezTo>
                  <a:cubicBezTo>
                    <a:pt x="130249" y="33528"/>
                    <a:pt x="154284" y="17907"/>
                    <a:pt x="156754" y="0"/>
                  </a:cubicBezTo>
                  <a:cubicBezTo>
                    <a:pt x="159984" y="20860"/>
                    <a:pt x="131864" y="39434"/>
                    <a:pt x="116283" y="43244"/>
                  </a:cubicBezTo>
                  <a:cubicBezTo>
                    <a:pt x="79897" y="52102"/>
                    <a:pt x="53011" y="70295"/>
                    <a:pt x="38381" y="73343"/>
                  </a:cubicBezTo>
                  <a:cubicBezTo>
                    <a:pt x="27456" y="75629"/>
                    <a:pt x="13395" y="77153"/>
                    <a:pt x="4750" y="68580"/>
                  </a:cubicBezTo>
                  <a:cubicBezTo>
                    <a:pt x="2496" y="66075"/>
                    <a:pt x="867" y="63075"/>
                    <a:pt x="0" y="59817"/>
                  </a:cubicBezTo>
                  <a:cubicBezTo>
                    <a:pt x="10928" y="68189"/>
                    <a:pt x="25166" y="70876"/>
                    <a:pt x="38381" y="6705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614;p17">
              <a:extLst>
                <a:ext uri="{FF2B5EF4-FFF2-40B4-BE49-F238E27FC236}">
                  <a16:creationId xmlns:a16="http://schemas.microsoft.com/office/drawing/2014/main" id="{DE8A9D91-1331-432F-BB8F-2FEADBD502CC}"/>
                </a:ext>
              </a:extLst>
            </p:cNvPr>
            <p:cNvSpPr/>
            <p:nvPr/>
          </p:nvSpPr>
          <p:spPr>
            <a:xfrm>
              <a:off x="2596621" y="4484615"/>
              <a:ext cx="159662" cy="89989"/>
            </a:xfrm>
            <a:custGeom>
              <a:avLst/>
              <a:gdLst/>
              <a:ahLst/>
              <a:cxnLst/>
              <a:rect l="l" t="t" r="r" b="b"/>
              <a:pathLst>
                <a:path w="159662" h="89989" extrusionOk="0">
                  <a:moveTo>
                    <a:pt x="8075" y="21720"/>
                  </a:moveTo>
                  <a:cubicBezTo>
                    <a:pt x="26602" y="26863"/>
                    <a:pt x="46403" y="24463"/>
                    <a:pt x="63177" y="15052"/>
                  </a:cubicBezTo>
                  <a:cubicBezTo>
                    <a:pt x="76382" y="15052"/>
                    <a:pt x="148679" y="-15523"/>
                    <a:pt x="158179" y="10480"/>
                  </a:cubicBezTo>
                  <a:cubicBezTo>
                    <a:pt x="166825" y="33245"/>
                    <a:pt x="135569" y="54295"/>
                    <a:pt x="118943" y="58105"/>
                  </a:cubicBezTo>
                  <a:cubicBezTo>
                    <a:pt x="82557" y="66963"/>
                    <a:pt x="55672" y="85156"/>
                    <a:pt x="41041" y="88204"/>
                  </a:cubicBezTo>
                  <a:cubicBezTo>
                    <a:pt x="30116" y="90490"/>
                    <a:pt x="16055" y="92014"/>
                    <a:pt x="7410" y="83442"/>
                  </a:cubicBezTo>
                  <a:cubicBezTo>
                    <a:pt x="-3040" y="73345"/>
                    <a:pt x="-2090" y="35245"/>
                    <a:pt x="8075" y="2172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615;p17">
              <a:extLst>
                <a:ext uri="{FF2B5EF4-FFF2-40B4-BE49-F238E27FC236}">
                  <a16:creationId xmlns:a16="http://schemas.microsoft.com/office/drawing/2014/main" id="{3B86C8FC-C182-4BA6-8204-3E0C74E3191E}"/>
                </a:ext>
              </a:extLst>
            </p:cNvPr>
            <p:cNvSpPr/>
            <p:nvPr/>
          </p:nvSpPr>
          <p:spPr>
            <a:xfrm>
              <a:off x="2599186" y="4499667"/>
              <a:ext cx="157105" cy="75128"/>
            </a:xfrm>
            <a:custGeom>
              <a:avLst/>
              <a:gdLst/>
              <a:ahLst/>
              <a:cxnLst/>
              <a:rect l="l" t="t" r="r" b="b"/>
              <a:pathLst>
                <a:path w="157105" h="75128" extrusionOk="0">
                  <a:moveTo>
                    <a:pt x="38476" y="67056"/>
                  </a:moveTo>
                  <a:cubicBezTo>
                    <a:pt x="53106" y="64008"/>
                    <a:pt x="79992" y="45815"/>
                    <a:pt x="116378" y="36957"/>
                  </a:cubicBezTo>
                  <a:cubicBezTo>
                    <a:pt x="130344" y="33528"/>
                    <a:pt x="154379" y="17907"/>
                    <a:pt x="156849" y="0"/>
                  </a:cubicBezTo>
                  <a:cubicBezTo>
                    <a:pt x="160079" y="20955"/>
                    <a:pt x="131959" y="39434"/>
                    <a:pt x="116378" y="43244"/>
                  </a:cubicBezTo>
                  <a:cubicBezTo>
                    <a:pt x="79992" y="52102"/>
                    <a:pt x="53106" y="70295"/>
                    <a:pt x="38476" y="73343"/>
                  </a:cubicBezTo>
                  <a:cubicBezTo>
                    <a:pt x="27551" y="75629"/>
                    <a:pt x="13490" y="77153"/>
                    <a:pt x="4845" y="68580"/>
                  </a:cubicBezTo>
                  <a:cubicBezTo>
                    <a:pt x="2578" y="66113"/>
                    <a:pt x="919" y="63141"/>
                    <a:pt x="0" y="59912"/>
                  </a:cubicBezTo>
                  <a:cubicBezTo>
                    <a:pt x="10998" y="68209"/>
                    <a:pt x="25243" y="70856"/>
                    <a:pt x="38476" y="6705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616;p17">
              <a:extLst>
                <a:ext uri="{FF2B5EF4-FFF2-40B4-BE49-F238E27FC236}">
                  <a16:creationId xmlns:a16="http://schemas.microsoft.com/office/drawing/2014/main" id="{17AA1C86-1A9C-460E-969B-4865BC221FAF}"/>
                </a:ext>
              </a:extLst>
            </p:cNvPr>
            <p:cNvSpPr/>
            <p:nvPr/>
          </p:nvSpPr>
          <p:spPr>
            <a:xfrm>
              <a:off x="2302147" y="4142110"/>
              <a:ext cx="514696" cy="443940"/>
            </a:xfrm>
            <a:custGeom>
              <a:avLst/>
              <a:gdLst/>
              <a:ahLst/>
              <a:cxnLst/>
              <a:rect l="l" t="t" r="r" b="b"/>
              <a:pathLst>
                <a:path w="514696" h="443940" extrusionOk="0">
                  <a:moveTo>
                    <a:pt x="99908" y="274309"/>
                  </a:moveTo>
                  <a:cubicBezTo>
                    <a:pt x="156055" y="299074"/>
                    <a:pt x="209066" y="302884"/>
                    <a:pt x="252388" y="279643"/>
                  </a:cubicBezTo>
                  <a:lnTo>
                    <a:pt x="297134" y="253735"/>
                  </a:lnTo>
                  <a:cubicBezTo>
                    <a:pt x="299794" y="311647"/>
                    <a:pt x="302359" y="367273"/>
                    <a:pt x="302359" y="367273"/>
                  </a:cubicBezTo>
                  <a:cubicBezTo>
                    <a:pt x="302359" y="367273"/>
                    <a:pt x="336655" y="393371"/>
                    <a:pt x="363351" y="370130"/>
                  </a:cubicBezTo>
                  <a:cubicBezTo>
                    <a:pt x="363351" y="370130"/>
                    <a:pt x="368956" y="288787"/>
                    <a:pt x="374656" y="208872"/>
                  </a:cubicBezTo>
                  <a:lnTo>
                    <a:pt x="421872" y="181440"/>
                  </a:lnTo>
                  <a:cubicBezTo>
                    <a:pt x="420813" y="185707"/>
                    <a:pt x="420239" y="190089"/>
                    <a:pt x="420162" y="194489"/>
                  </a:cubicBezTo>
                  <a:cubicBezTo>
                    <a:pt x="420162" y="209729"/>
                    <a:pt x="430992" y="435472"/>
                    <a:pt x="430992" y="435472"/>
                  </a:cubicBezTo>
                  <a:cubicBezTo>
                    <a:pt x="430992" y="435472"/>
                    <a:pt x="465573" y="456141"/>
                    <a:pt x="492269" y="432900"/>
                  </a:cubicBezTo>
                  <a:cubicBezTo>
                    <a:pt x="492269" y="432900"/>
                    <a:pt x="510225" y="171248"/>
                    <a:pt x="514405" y="129434"/>
                  </a:cubicBezTo>
                  <a:cubicBezTo>
                    <a:pt x="519060" y="82475"/>
                    <a:pt x="466903" y="59329"/>
                    <a:pt x="434033" y="71331"/>
                  </a:cubicBezTo>
                  <a:lnTo>
                    <a:pt x="383681" y="90381"/>
                  </a:lnTo>
                  <a:cubicBezTo>
                    <a:pt x="384726" y="77236"/>
                    <a:pt x="385581" y="67045"/>
                    <a:pt x="386151" y="61330"/>
                  </a:cubicBezTo>
                  <a:cubicBezTo>
                    <a:pt x="390806" y="14276"/>
                    <a:pt x="338650" y="-8870"/>
                    <a:pt x="305874" y="3132"/>
                  </a:cubicBezTo>
                  <a:cubicBezTo>
                    <a:pt x="275853" y="14086"/>
                    <a:pt x="73213" y="90286"/>
                    <a:pt x="73213" y="90286"/>
                  </a:cubicBezTo>
                  <a:cubicBezTo>
                    <a:pt x="74494" y="109831"/>
                    <a:pt x="76873" y="129300"/>
                    <a:pt x="80338" y="148579"/>
                  </a:cubicBezTo>
                  <a:lnTo>
                    <a:pt x="346" y="141816"/>
                  </a:lnTo>
                  <a:cubicBezTo>
                    <a:pt x="-4594" y="217254"/>
                    <a:pt x="44142" y="249544"/>
                    <a:pt x="99908" y="274309"/>
                  </a:cubicBezTo>
                  <a:close/>
                  <a:moveTo>
                    <a:pt x="240132" y="144293"/>
                  </a:moveTo>
                  <a:lnTo>
                    <a:pt x="293714" y="113241"/>
                  </a:lnTo>
                  <a:cubicBezTo>
                    <a:pt x="292795" y="117022"/>
                    <a:pt x="292191" y="120880"/>
                    <a:pt x="291909" y="124766"/>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617;p17">
              <a:extLst>
                <a:ext uri="{FF2B5EF4-FFF2-40B4-BE49-F238E27FC236}">
                  <a16:creationId xmlns:a16="http://schemas.microsoft.com/office/drawing/2014/main" id="{CFA216B4-F1EB-4EB1-B14E-39EBD3562039}"/>
                </a:ext>
              </a:extLst>
            </p:cNvPr>
            <p:cNvSpPr/>
            <p:nvPr/>
          </p:nvSpPr>
          <p:spPr>
            <a:xfrm>
              <a:off x="2258507" y="4054849"/>
              <a:ext cx="110678" cy="194691"/>
            </a:xfrm>
            <a:custGeom>
              <a:avLst/>
              <a:gdLst/>
              <a:ahLst/>
              <a:cxnLst/>
              <a:rect l="l" t="t" r="r" b="b"/>
              <a:pathLst>
                <a:path w="110678" h="194691" extrusionOk="0">
                  <a:moveTo>
                    <a:pt x="0" y="0"/>
                  </a:moveTo>
                  <a:cubicBezTo>
                    <a:pt x="0" y="0"/>
                    <a:pt x="6555" y="99917"/>
                    <a:pt x="19666" y="114300"/>
                  </a:cubicBezTo>
                  <a:cubicBezTo>
                    <a:pt x="32776" y="128683"/>
                    <a:pt x="76667" y="138493"/>
                    <a:pt x="76667" y="138493"/>
                  </a:cubicBezTo>
                  <a:lnTo>
                    <a:pt x="110678" y="194691"/>
                  </a:lnTo>
                  <a:cubicBezTo>
                    <a:pt x="110678" y="194691"/>
                    <a:pt x="79612" y="16192"/>
                    <a:pt x="72677" y="11906"/>
                  </a:cubicBezTo>
                  <a:cubicBezTo>
                    <a:pt x="65742" y="7620"/>
                    <a:pt x="0" y="0"/>
                    <a:pt x="0"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618;p17">
              <a:extLst>
                <a:ext uri="{FF2B5EF4-FFF2-40B4-BE49-F238E27FC236}">
                  <a16:creationId xmlns:a16="http://schemas.microsoft.com/office/drawing/2014/main" id="{85C35DCB-26A6-4DBF-B6A0-A1E905373F87}"/>
                </a:ext>
              </a:extLst>
            </p:cNvPr>
            <p:cNvSpPr/>
            <p:nvPr/>
          </p:nvSpPr>
          <p:spPr>
            <a:xfrm>
              <a:off x="2250051" y="3940511"/>
              <a:ext cx="73912" cy="142900"/>
            </a:xfrm>
            <a:custGeom>
              <a:avLst/>
              <a:gdLst/>
              <a:ahLst/>
              <a:cxnLst/>
              <a:rect l="l" t="t" r="r" b="b"/>
              <a:pathLst>
                <a:path w="73912" h="142900" extrusionOk="0">
                  <a:moveTo>
                    <a:pt x="73912" y="3467"/>
                  </a:moveTo>
                  <a:cubicBezTo>
                    <a:pt x="56731" y="-4505"/>
                    <a:pt x="36318" y="1677"/>
                    <a:pt x="26411" y="17850"/>
                  </a:cubicBezTo>
                  <a:cubicBezTo>
                    <a:pt x="13965" y="38614"/>
                    <a:pt x="950" y="109957"/>
                    <a:pt x="0" y="122149"/>
                  </a:cubicBezTo>
                  <a:cubicBezTo>
                    <a:pt x="0" y="122149"/>
                    <a:pt x="17575" y="146533"/>
                    <a:pt x="43891" y="1424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619;p17">
              <a:extLst>
                <a:ext uri="{FF2B5EF4-FFF2-40B4-BE49-F238E27FC236}">
                  <a16:creationId xmlns:a16="http://schemas.microsoft.com/office/drawing/2014/main" id="{B24C2616-EC78-473B-80A0-031A876D0DCD}"/>
                </a:ext>
              </a:extLst>
            </p:cNvPr>
            <p:cNvSpPr/>
            <p:nvPr/>
          </p:nvSpPr>
          <p:spPr>
            <a:xfrm>
              <a:off x="2326123" y="3751123"/>
              <a:ext cx="169201" cy="272154"/>
            </a:xfrm>
            <a:custGeom>
              <a:avLst/>
              <a:gdLst/>
              <a:ahLst/>
              <a:cxnLst/>
              <a:rect l="l" t="t" r="r" b="b"/>
              <a:pathLst>
                <a:path w="169201" h="272154" extrusionOk="0">
                  <a:moveTo>
                    <a:pt x="9431" y="194093"/>
                  </a:moveTo>
                  <a:cubicBezTo>
                    <a:pt x="26626" y="194951"/>
                    <a:pt x="39452" y="199427"/>
                    <a:pt x="41542" y="194093"/>
                  </a:cubicBezTo>
                  <a:cubicBezTo>
                    <a:pt x="43431" y="185197"/>
                    <a:pt x="44764" y="176196"/>
                    <a:pt x="45532" y="167138"/>
                  </a:cubicBezTo>
                  <a:cubicBezTo>
                    <a:pt x="43537" y="162185"/>
                    <a:pt x="41827" y="156755"/>
                    <a:pt x="41827" y="156755"/>
                  </a:cubicBezTo>
                  <a:cubicBezTo>
                    <a:pt x="20166" y="143420"/>
                    <a:pt x="13326" y="119989"/>
                    <a:pt x="10571" y="92748"/>
                  </a:cubicBezTo>
                  <a:cubicBezTo>
                    <a:pt x="5726" y="46170"/>
                    <a:pt x="30806" y="5308"/>
                    <a:pt x="77073" y="450"/>
                  </a:cubicBezTo>
                  <a:cubicBezTo>
                    <a:pt x="120774" y="-4122"/>
                    <a:pt x="153075" y="26644"/>
                    <a:pt x="161530" y="68935"/>
                  </a:cubicBezTo>
                  <a:cubicBezTo>
                    <a:pt x="166185" y="89890"/>
                    <a:pt x="175400" y="129324"/>
                    <a:pt x="162955" y="163613"/>
                  </a:cubicBezTo>
                  <a:cubicBezTo>
                    <a:pt x="156020" y="182663"/>
                    <a:pt x="146995" y="198094"/>
                    <a:pt x="138064" y="201047"/>
                  </a:cubicBezTo>
                  <a:cubicBezTo>
                    <a:pt x="129411" y="200818"/>
                    <a:pt x="120781" y="200056"/>
                    <a:pt x="112224" y="198761"/>
                  </a:cubicBezTo>
                  <a:lnTo>
                    <a:pt x="112224" y="198761"/>
                  </a:lnTo>
                  <a:cubicBezTo>
                    <a:pt x="112224" y="198761"/>
                    <a:pt x="109943" y="211715"/>
                    <a:pt x="108328" y="220097"/>
                  </a:cubicBezTo>
                  <a:cubicBezTo>
                    <a:pt x="106713" y="228479"/>
                    <a:pt x="107378" y="232765"/>
                    <a:pt x="123814" y="242957"/>
                  </a:cubicBezTo>
                  <a:cubicBezTo>
                    <a:pt x="140249" y="253149"/>
                    <a:pt x="98923" y="274103"/>
                    <a:pt x="71847" y="272008"/>
                  </a:cubicBezTo>
                  <a:cubicBezTo>
                    <a:pt x="44772" y="269912"/>
                    <a:pt x="14276" y="253625"/>
                    <a:pt x="5916" y="236003"/>
                  </a:cubicBezTo>
                  <a:cubicBezTo>
                    <a:pt x="-2825" y="216668"/>
                    <a:pt x="-2065" y="193522"/>
                    <a:pt x="9431" y="194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35" name="Google Shape;620;p17">
              <a:extLst>
                <a:ext uri="{FF2B5EF4-FFF2-40B4-BE49-F238E27FC236}">
                  <a16:creationId xmlns:a16="http://schemas.microsoft.com/office/drawing/2014/main" id="{B4F7084D-BBF3-4710-9C8A-C02FC7475D52}"/>
                </a:ext>
              </a:extLst>
            </p:cNvPr>
            <p:cNvGrpSpPr/>
            <p:nvPr/>
          </p:nvGrpSpPr>
          <p:grpSpPr>
            <a:xfrm>
              <a:off x="2428704" y="3970322"/>
              <a:ext cx="350131" cy="370523"/>
              <a:chOff x="4512354" y="4952197"/>
              <a:chExt cx="350131" cy="370523"/>
            </a:xfrm>
          </p:grpSpPr>
          <p:grpSp>
            <p:nvGrpSpPr>
              <p:cNvPr id="171" name="Google Shape;621;p17">
                <a:extLst>
                  <a:ext uri="{FF2B5EF4-FFF2-40B4-BE49-F238E27FC236}">
                    <a16:creationId xmlns:a16="http://schemas.microsoft.com/office/drawing/2014/main" id="{F285F66D-74B6-4EDF-B35A-90977FCA8BE4}"/>
                  </a:ext>
                </a:extLst>
              </p:cNvPr>
              <p:cNvGrpSpPr/>
              <p:nvPr/>
            </p:nvGrpSpPr>
            <p:grpSpPr>
              <a:xfrm>
                <a:off x="4512354" y="5116449"/>
                <a:ext cx="343196" cy="206271"/>
                <a:chOff x="4512354" y="5116449"/>
                <a:chExt cx="343196" cy="206271"/>
              </a:xfrm>
            </p:grpSpPr>
            <p:sp>
              <p:nvSpPr>
                <p:cNvPr id="182" name="Google Shape;622;p17">
                  <a:extLst>
                    <a:ext uri="{FF2B5EF4-FFF2-40B4-BE49-F238E27FC236}">
                      <a16:creationId xmlns:a16="http://schemas.microsoft.com/office/drawing/2014/main" id="{A62B3038-CC01-4ED7-8517-9AB06DA29F77}"/>
                    </a:ext>
                  </a:extLst>
                </p:cNvPr>
                <p:cNvSpPr/>
                <p:nvPr/>
              </p:nvSpPr>
              <p:spPr>
                <a:xfrm>
                  <a:off x="4512496" y="5200650"/>
                  <a:ext cx="343054" cy="122070"/>
                </a:xfrm>
                <a:custGeom>
                  <a:avLst/>
                  <a:gdLst/>
                  <a:ahLst/>
                  <a:cxnLst/>
                  <a:rect l="l" t="t" r="r" b="b"/>
                  <a:pathLst>
                    <a:path w="343054" h="122070" extrusionOk="0">
                      <a:moveTo>
                        <a:pt x="343054" y="31909"/>
                      </a:moveTo>
                      <a:lnTo>
                        <a:pt x="343054" y="31909"/>
                      </a:lnTo>
                      <a:cubicBezTo>
                        <a:pt x="343053" y="36890"/>
                        <a:pt x="340413" y="41500"/>
                        <a:pt x="336119" y="44005"/>
                      </a:cubicBezTo>
                      <a:lnTo>
                        <a:pt x="204921" y="120205"/>
                      </a:lnTo>
                      <a:cubicBezTo>
                        <a:pt x="200594" y="122692"/>
                        <a:pt x="195282" y="122692"/>
                        <a:pt x="190955" y="120205"/>
                      </a:cubicBezTo>
                      <a:lnTo>
                        <a:pt x="7030" y="13526"/>
                      </a:lnTo>
                      <a:cubicBezTo>
                        <a:pt x="2686" y="11059"/>
                        <a:pt x="0" y="6439"/>
                        <a:pt x="0" y="1429"/>
                      </a:cubicBezTo>
                      <a:lnTo>
                        <a:pt x="0" y="0"/>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623;p17">
                  <a:extLst>
                    <a:ext uri="{FF2B5EF4-FFF2-40B4-BE49-F238E27FC236}">
                      <a16:creationId xmlns:a16="http://schemas.microsoft.com/office/drawing/2014/main" id="{61B0A2DD-A88D-422C-8268-2642706D2031}"/>
                    </a:ext>
                  </a:extLst>
                </p:cNvPr>
                <p:cNvSpPr/>
                <p:nvPr/>
              </p:nvSpPr>
              <p:spPr>
                <a:xfrm>
                  <a:off x="4710387" y="5232749"/>
                  <a:ext cx="145163" cy="89916"/>
                </a:xfrm>
                <a:custGeom>
                  <a:avLst/>
                  <a:gdLst/>
                  <a:ahLst/>
                  <a:cxnLst/>
                  <a:rect l="l" t="t" r="r" b="b"/>
                  <a:pathLst>
                    <a:path w="145163" h="89916" extrusionOk="0">
                      <a:moveTo>
                        <a:pt x="138229" y="11906"/>
                      </a:moveTo>
                      <a:lnTo>
                        <a:pt x="7030" y="88106"/>
                      </a:lnTo>
                      <a:cubicBezTo>
                        <a:pt x="4885" y="89316"/>
                        <a:pt x="2461" y="89945"/>
                        <a:pt x="0" y="89916"/>
                      </a:cubicBezTo>
                      <a:lnTo>
                        <a:pt x="0" y="0"/>
                      </a:lnTo>
                      <a:lnTo>
                        <a:pt x="145164" y="0"/>
                      </a:lnTo>
                      <a:cubicBezTo>
                        <a:pt x="145097" y="4915"/>
                        <a:pt x="142464" y="9430"/>
                        <a:pt x="138229" y="11906"/>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624;p17">
                  <a:extLst>
                    <a:ext uri="{FF2B5EF4-FFF2-40B4-BE49-F238E27FC236}">
                      <a16:creationId xmlns:a16="http://schemas.microsoft.com/office/drawing/2014/main" id="{DAFD91D6-9662-40AD-9274-BE78077BDE9A}"/>
                    </a:ext>
                  </a:extLst>
                </p:cNvPr>
                <p:cNvSpPr/>
                <p:nvPr/>
              </p:nvSpPr>
              <p:spPr>
                <a:xfrm>
                  <a:off x="4512354" y="5116449"/>
                  <a:ext cx="343006" cy="198541"/>
                </a:xfrm>
                <a:custGeom>
                  <a:avLst/>
                  <a:gdLst/>
                  <a:ahLst/>
                  <a:cxnLst/>
                  <a:rect l="l" t="t" r="r" b="b"/>
                  <a:pathLst>
                    <a:path w="343006" h="198541" extrusionOk="0">
                      <a:moveTo>
                        <a:pt x="202973" y="197263"/>
                      </a:moveTo>
                      <a:cubicBezTo>
                        <a:pt x="200034" y="198968"/>
                        <a:pt x="196412" y="198968"/>
                        <a:pt x="193473" y="197263"/>
                      </a:cubicBezTo>
                      <a:lnTo>
                        <a:pt x="1853" y="86582"/>
                      </a:lnTo>
                      <a:cubicBezTo>
                        <a:pt x="-618" y="85249"/>
                        <a:pt x="-618" y="82963"/>
                        <a:pt x="1853" y="81534"/>
                      </a:cubicBezTo>
                      <a:lnTo>
                        <a:pt x="142551" y="0"/>
                      </a:lnTo>
                      <a:lnTo>
                        <a:pt x="343007" y="11611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85" name="Google Shape;625;p17">
                  <a:extLst>
                    <a:ext uri="{FF2B5EF4-FFF2-40B4-BE49-F238E27FC236}">
                      <a16:creationId xmlns:a16="http://schemas.microsoft.com/office/drawing/2014/main" id="{216E6B97-E755-475C-9A32-659B4B8CF441}"/>
                    </a:ext>
                  </a:extLst>
                </p:cNvPr>
                <p:cNvGrpSpPr/>
                <p:nvPr/>
              </p:nvGrpSpPr>
              <p:grpSpPr>
                <a:xfrm>
                  <a:off x="4592868" y="5212556"/>
                  <a:ext cx="96807" cy="56007"/>
                  <a:chOff x="4592868" y="5212556"/>
                  <a:chExt cx="96807" cy="56007"/>
                </a:xfrm>
              </p:grpSpPr>
              <p:sp>
                <p:nvSpPr>
                  <p:cNvPr id="250" name="Google Shape;626;p17">
                    <a:extLst>
                      <a:ext uri="{FF2B5EF4-FFF2-40B4-BE49-F238E27FC236}">
                        <a16:creationId xmlns:a16="http://schemas.microsoft.com/office/drawing/2014/main" id="{E8E2EA6F-3609-4584-BDCA-C40CFD4938CF}"/>
                      </a:ext>
                    </a:extLst>
                  </p:cNvPr>
                  <p:cNvSpPr/>
                  <p:nvPr/>
                </p:nvSpPr>
                <p:spPr>
                  <a:xfrm>
                    <a:off x="4592868" y="5212556"/>
                    <a:ext cx="96807" cy="56007"/>
                  </a:xfrm>
                  <a:custGeom>
                    <a:avLst/>
                    <a:gdLst/>
                    <a:ahLst/>
                    <a:cxnLst/>
                    <a:rect l="l" t="t" r="r" b="b"/>
                    <a:pathLst>
                      <a:path w="96807" h="56007" extrusionOk="0">
                        <a:moveTo>
                          <a:pt x="0" y="20003"/>
                        </a:moveTo>
                        <a:lnTo>
                          <a:pt x="950" y="20479"/>
                        </a:lnTo>
                        <a:lnTo>
                          <a:pt x="62227" y="56007"/>
                        </a:lnTo>
                        <a:lnTo>
                          <a:pt x="95858" y="36481"/>
                        </a:lnTo>
                        <a:lnTo>
                          <a:pt x="96808" y="36004"/>
                        </a:lnTo>
                        <a:lnTo>
                          <a:pt x="34581" y="0"/>
                        </a:lnTo>
                        <a:lnTo>
                          <a:pt x="0" y="20003"/>
                        </a:lnTo>
                        <a:close/>
                      </a:path>
                    </a:pathLst>
                  </a:custGeom>
                  <a:solidFill>
                    <a:srgbClr val="BFBF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627;p17">
                    <a:extLst>
                      <a:ext uri="{FF2B5EF4-FFF2-40B4-BE49-F238E27FC236}">
                        <a16:creationId xmlns:a16="http://schemas.microsoft.com/office/drawing/2014/main" id="{90802DAD-7D81-43FB-BBB3-418B87097C75}"/>
                      </a:ext>
                    </a:extLst>
                  </p:cNvPr>
                  <p:cNvSpPr/>
                  <p:nvPr/>
                </p:nvSpPr>
                <p:spPr>
                  <a:xfrm>
                    <a:off x="4593818" y="5213603"/>
                    <a:ext cx="94907" cy="54959"/>
                  </a:xfrm>
                  <a:custGeom>
                    <a:avLst/>
                    <a:gdLst/>
                    <a:ahLst/>
                    <a:cxnLst/>
                    <a:rect l="l" t="t" r="r" b="b"/>
                    <a:pathLst>
                      <a:path w="94907" h="54959" extrusionOk="0">
                        <a:moveTo>
                          <a:pt x="0" y="19431"/>
                        </a:moveTo>
                        <a:lnTo>
                          <a:pt x="61277" y="54959"/>
                        </a:lnTo>
                        <a:lnTo>
                          <a:pt x="94908" y="35433"/>
                        </a:lnTo>
                        <a:lnTo>
                          <a:pt x="33631" y="0"/>
                        </a:lnTo>
                        <a:lnTo>
                          <a:pt x="0" y="19431"/>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86" name="Google Shape;628;p17">
                  <a:extLst>
                    <a:ext uri="{FF2B5EF4-FFF2-40B4-BE49-F238E27FC236}">
                      <a16:creationId xmlns:a16="http://schemas.microsoft.com/office/drawing/2014/main" id="{0432E61F-624B-4489-9201-25A542779B72}"/>
                    </a:ext>
                  </a:extLst>
                </p:cNvPr>
                <p:cNvSpPr/>
                <p:nvPr/>
              </p:nvSpPr>
              <p:spPr>
                <a:xfrm>
                  <a:off x="4803130" y="5231915"/>
                  <a:ext cx="21235" cy="12299"/>
                </a:xfrm>
                <a:custGeom>
                  <a:avLst/>
                  <a:gdLst/>
                  <a:ahLst/>
                  <a:cxnLst/>
                  <a:rect l="l" t="t" r="r" b="b"/>
                  <a:pathLst>
                    <a:path w="21235" h="12299" extrusionOk="0">
                      <a:moveTo>
                        <a:pt x="454" y="6834"/>
                      </a:moveTo>
                      <a:lnTo>
                        <a:pt x="9289" y="11978"/>
                      </a:lnTo>
                      <a:cubicBezTo>
                        <a:pt x="10191" y="12406"/>
                        <a:pt x="11238" y="12406"/>
                        <a:pt x="12139" y="11978"/>
                      </a:cubicBezTo>
                      <a:lnTo>
                        <a:pt x="20594" y="7120"/>
                      </a:lnTo>
                      <a:cubicBezTo>
                        <a:pt x="21449" y="7120"/>
                        <a:pt x="21449" y="5882"/>
                        <a:pt x="20594" y="5501"/>
                      </a:cubicBezTo>
                      <a:lnTo>
                        <a:pt x="11759" y="357"/>
                      </a:lnTo>
                      <a:cubicBezTo>
                        <a:pt x="10868" y="-119"/>
                        <a:pt x="9800" y="-119"/>
                        <a:pt x="8909" y="357"/>
                      </a:cubicBezTo>
                      <a:lnTo>
                        <a:pt x="549" y="5215"/>
                      </a:lnTo>
                      <a:cubicBezTo>
                        <a:pt x="-116" y="5215"/>
                        <a:pt x="-211" y="5882"/>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629;p17">
                  <a:extLst>
                    <a:ext uri="{FF2B5EF4-FFF2-40B4-BE49-F238E27FC236}">
                      <a16:creationId xmlns:a16="http://schemas.microsoft.com/office/drawing/2014/main" id="{ED7337D2-39B7-41A1-8DA1-6BDE302F3BE4}"/>
                    </a:ext>
                  </a:extLst>
                </p:cNvPr>
                <p:cNvSpPr/>
                <p:nvPr/>
              </p:nvSpPr>
              <p:spPr>
                <a:xfrm>
                  <a:off x="4790604" y="5224200"/>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630;p17">
                  <a:extLst>
                    <a:ext uri="{FF2B5EF4-FFF2-40B4-BE49-F238E27FC236}">
                      <a16:creationId xmlns:a16="http://schemas.microsoft.com/office/drawing/2014/main" id="{A5193681-EF87-43C0-A8A2-B340533612F4}"/>
                    </a:ext>
                  </a:extLst>
                </p:cNvPr>
                <p:cNvSpPr/>
                <p:nvPr/>
              </p:nvSpPr>
              <p:spPr>
                <a:xfrm>
                  <a:off x="4778123" y="5216961"/>
                  <a:ext cx="21197" cy="12299"/>
                </a:xfrm>
                <a:custGeom>
                  <a:avLst/>
                  <a:gdLst/>
                  <a:ahLst/>
                  <a:cxnLst/>
                  <a:rect l="l" t="t" r="r" b="b"/>
                  <a:pathLst>
                    <a:path w="21197" h="12299" extrusionOk="0">
                      <a:moveTo>
                        <a:pt x="475" y="6834"/>
                      </a:moveTo>
                      <a:lnTo>
                        <a:pt x="9310" y="11978"/>
                      </a:lnTo>
                      <a:cubicBezTo>
                        <a:pt x="10212" y="12406"/>
                        <a:pt x="11259" y="12406"/>
                        <a:pt x="12160" y="11978"/>
                      </a:cubicBezTo>
                      <a:lnTo>
                        <a:pt x="20521" y="7120"/>
                      </a:lnTo>
                      <a:cubicBezTo>
                        <a:pt x="21376" y="6644"/>
                        <a:pt x="21471" y="5881"/>
                        <a:pt x="20521" y="5501"/>
                      </a:cubicBezTo>
                      <a:lnTo>
                        <a:pt x="11685" y="357"/>
                      </a:lnTo>
                      <a:cubicBezTo>
                        <a:pt x="10794" y="-119"/>
                        <a:pt x="9726" y="-119"/>
                        <a:pt x="8835" y="357"/>
                      </a:cubicBezTo>
                      <a:lnTo>
                        <a:pt x="380" y="5215"/>
                      </a:lnTo>
                      <a:cubicBezTo>
                        <a:pt x="-95" y="5691"/>
                        <a:pt x="-190" y="6358"/>
                        <a:pt x="47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631;p17">
                  <a:extLst>
                    <a:ext uri="{FF2B5EF4-FFF2-40B4-BE49-F238E27FC236}">
                      <a16:creationId xmlns:a16="http://schemas.microsoft.com/office/drawing/2014/main" id="{31404631-F97F-44FB-B017-A0A82458AF16}"/>
                    </a:ext>
                  </a:extLst>
                </p:cNvPr>
                <p:cNvSpPr/>
                <p:nvPr/>
              </p:nvSpPr>
              <p:spPr>
                <a:xfrm>
                  <a:off x="4765618" y="5209722"/>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54" y="-119"/>
                        <a:pt x="9786" y="-119"/>
                        <a:pt x="8895"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632;p17">
                  <a:extLst>
                    <a:ext uri="{FF2B5EF4-FFF2-40B4-BE49-F238E27FC236}">
                      <a16:creationId xmlns:a16="http://schemas.microsoft.com/office/drawing/2014/main" id="{5E8B1A51-E89D-4934-9E47-AA1809180113}"/>
                    </a:ext>
                  </a:extLst>
                </p:cNvPr>
                <p:cNvSpPr/>
                <p:nvPr/>
              </p:nvSpPr>
              <p:spPr>
                <a:xfrm>
                  <a:off x="4753078" y="5202483"/>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633;p17">
                  <a:extLst>
                    <a:ext uri="{FF2B5EF4-FFF2-40B4-BE49-F238E27FC236}">
                      <a16:creationId xmlns:a16="http://schemas.microsoft.com/office/drawing/2014/main" id="{A1BE80DD-9072-4FC5-B5E9-0EDAC7CB145B}"/>
                    </a:ext>
                  </a:extLst>
                </p:cNvPr>
                <p:cNvSpPr/>
                <p:nvPr/>
              </p:nvSpPr>
              <p:spPr>
                <a:xfrm>
                  <a:off x="4740609" y="5195244"/>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405"/>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634;p17">
                  <a:extLst>
                    <a:ext uri="{FF2B5EF4-FFF2-40B4-BE49-F238E27FC236}">
                      <a16:creationId xmlns:a16="http://schemas.microsoft.com/office/drawing/2014/main" id="{77BEAFEA-CA0B-46ED-B95D-0CBACC3B7FC0}"/>
                    </a:ext>
                  </a:extLst>
                </p:cNvPr>
                <p:cNvSpPr/>
                <p:nvPr/>
              </p:nvSpPr>
              <p:spPr>
                <a:xfrm>
                  <a:off x="4728092" y="5188005"/>
                  <a:ext cx="21257" cy="12299"/>
                </a:xfrm>
                <a:custGeom>
                  <a:avLst/>
                  <a:gdLst/>
                  <a:ahLst/>
                  <a:cxnLst/>
                  <a:rect l="l" t="t" r="r" b="b"/>
                  <a:pathLst>
                    <a:path w="21257" h="12299" extrusionOk="0">
                      <a:moveTo>
                        <a:pt x="535" y="6834"/>
                      </a:moveTo>
                      <a:lnTo>
                        <a:pt x="9370" y="11978"/>
                      </a:lnTo>
                      <a:cubicBezTo>
                        <a:pt x="10239" y="12406"/>
                        <a:pt x="11256" y="12406"/>
                        <a:pt x="12125" y="11978"/>
                      </a:cubicBezTo>
                      <a:lnTo>
                        <a:pt x="20581" y="7120"/>
                      </a:lnTo>
                      <a:cubicBezTo>
                        <a:pt x="21436" y="7120"/>
                        <a:pt x="21531" y="5882"/>
                        <a:pt x="20581" y="5501"/>
                      </a:cubicBezTo>
                      <a:lnTo>
                        <a:pt x="11745" y="357"/>
                      </a:lnTo>
                      <a:cubicBezTo>
                        <a:pt x="10854" y="-119"/>
                        <a:pt x="9786" y="-119"/>
                        <a:pt x="8895"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635;p17">
                  <a:extLst>
                    <a:ext uri="{FF2B5EF4-FFF2-40B4-BE49-F238E27FC236}">
                      <a16:creationId xmlns:a16="http://schemas.microsoft.com/office/drawing/2014/main" id="{6630A8F6-2B7D-4DD2-815A-121304C5D42A}"/>
                    </a:ext>
                  </a:extLst>
                </p:cNvPr>
                <p:cNvSpPr/>
                <p:nvPr/>
              </p:nvSpPr>
              <p:spPr>
                <a:xfrm>
                  <a:off x="4715552" y="5180766"/>
                  <a:ext cx="21257" cy="12299"/>
                </a:xfrm>
                <a:custGeom>
                  <a:avLst/>
                  <a:gdLst/>
                  <a:ahLst/>
                  <a:cxnLst/>
                  <a:rect l="l" t="t" r="r" b="b"/>
                  <a:pathLst>
                    <a:path w="21257" h="12299" extrusionOk="0">
                      <a:moveTo>
                        <a:pt x="535" y="6834"/>
                      </a:moveTo>
                      <a:lnTo>
                        <a:pt x="9370" y="11978"/>
                      </a:lnTo>
                      <a:cubicBezTo>
                        <a:pt x="10272" y="12406"/>
                        <a:pt x="11319" y="12406"/>
                        <a:pt x="12220"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636;p17">
                  <a:extLst>
                    <a:ext uri="{FF2B5EF4-FFF2-40B4-BE49-F238E27FC236}">
                      <a16:creationId xmlns:a16="http://schemas.microsoft.com/office/drawing/2014/main" id="{2E48684B-C2A7-4EC7-A3FA-09794C050879}"/>
                    </a:ext>
                  </a:extLst>
                </p:cNvPr>
                <p:cNvSpPr/>
                <p:nvPr/>
              </p:nvSpPr>
              <p:spPr>
                <a:xfrm>
                  <a:off x="4703083" y="5173527"/>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637;p17">
                  <a:extLst>
                    <a:ext uri="{FF2B5EF4-FFF2-40B4-BE49-F238E27FC236}">
                      <a16:creationId xmlns:a16="http://schemas.microsoft.com/office/drawing/2014/main" id="{42412378-E9F4-4766-BC75-47A90BC12BBC}"/>
                    </a:ext>
                  </a:extLst>
                </p:cNvPr>
                <p:cNvSpPr/>
                <p:nvPr/>
              </p:nvSpPr>
              <p:spPr>
                <a:xfrm>
                  <a:off x="4690566" y="5166324"/>
                  <a:ext cx="21257" cy="12263"/>
                </a:xfrm>
                <a:custGeom>
                  <a:avLst/>
                  <a:gdLst/>
                  <a:ahLst/>
                  <a:cxnLst/>
                  <a:rect l="l" t="t" r="r" b="b"/>
                  <a:pathLst>
                    <a:path w="21257" h="12263" extrusionOk="0">
                      <a:moveTo>
                        <a:pt x="535" y="6798"/>
                      </a:moveTo>
                      <a:lnTo>
                        <a:pt x="9370" y="11942"/>
                      </a:lnTo>
                      <a:cubicBezTo>
                        <a:pt x="10239" y="12371"/>
                        <a:pt x="11256" y="12371"/>
                        <a:pt x="12125" y="11942"/>
                      </a:cubicBezTo>
                      <a:lnTo>
                        <a:pt x="20581" y="7084"/>
                      </a:lnTo>
                      <a:cubicBezTo>
                        <a:pt x="21436" y="6608"/>
                        <a:pt x="21531" y="5846"/>
                        <a:pt x="20581" y="5465"/>
                      </a:cubicBezTo>
                      <a:lnTo>
                        <a:pt x="11745" y="321"/>
                      </a:lnTo>
                      <a:cubicBezTo>
                        <a:pt x="10876" y="-107"/>
                        <a:pt x="9860" y="-107"/>
                        <a:pt x="8990" y="321"/>
                      </a:cubicBezTo>
                      <a:lnTo>
                        <a:pt x="535" y="5275"/>
                      </a:lnTo>
                      <a:cubicBezTo>
                        <a:pt x="-130" y="5751"/>
                        <a:pt x="-225" y="6322"/>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638;p17">
                  <a:extLst>
                    <a:ext uri="{FF2B5EF4-FFF2-40B4-BE49-F238E27FC236}">
                      <a16:creationId xmlns:a16="http://schemas.microsoft.com/office/drawing/2014/main" id="{1551D1DA-357E-4DB3-A77E-DBFDDC29B9F7}"/>
                    </a:ext>
                  </a:extLst>
                </p:cNvPr>
                <p:cNvSpPr/>
                <p:nvPr/>
              </p:nvSpPr>
              <p:spPr>
                <a:xfrm>
                  <a:off x="4678026" y="5159085"/>
                  <a:ext cx="21257" cy="12263"/>
                </a:xfrm>
                <a:custGeom>
                  <a:avLst/>
                  <a:gdLst/>
                  <a:ahLst/>
                  <a:cxnLst/>
                  <a:rect l="l" t="t" r="r" b="b"/>
                  <a:pathLst>
                    <a:path w="21257" h="12263" extrusionOk="0">
                      <a:moveTo>
                        <a:pt x="535" y="6798"/>
                      </a:moveTo>
                      <a:lnTo>
                        <a:pt x="9370" y="11942"/>
                      </a:lnTo>
                      <a:cubicBezTo>
                        <a:pt x="10272" y="12371"/>
                        <a:pt x="11319" y="12371"/>
                        <a:pt x="12220" y="11942"/>
                      </a:cubicBezTo>
                      <a:lnTo>
                        <a:pt x="20581" y="7084"/>
                      </a:lnTo>
                      <a:cubicBezTo>
                        <a:pt x="21436" y="6608"/>
                        <a:pt x="21531" y="5846"/>
                        <a:pt x="20581" y="5465"/>
                      </a:cubicBezTo>
                      <a:lnTo>
                        <a:pt x="11745" y="322"/>
                      </a:lnTo>
                      <a:cubicBezTo>
                        <a:pt x="10876" y="-107"/>
                        <a:pt x="9860" y="-107"/>
                        <a:pt x="8990" y="322"/>
                      </a:cubicBezTo>
                      <a:lnTo>
                        <a:pt x="535" y="5274"/>
                      </a:lnTo>
                      <a:cubicBezTo>
                        <a:pt x="-130" y="5656"/>
                        <a:pt x="-225" y="6322"/>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639;p17">
                  <a:extLst>
                    <a:ext uri="{FF2B5EF4-FFF2-40B4-BE49-F238E27FC236}">
                      <a16:creationId xmlns:a16="http://schemas.microsoft.com/office/drawing/2014/main" id="{3AD8B25D-1501-47B3-B761-5A04146BFD70}"/>
                    </a:ext>
                  </a:extLst>
                </p:cNvPr>
                <p:cNvSpPr/>
                <p:nvPr/>
              </p:nvSpPr>
              <p:spPr>
                <a:xfrm>
                  <a:off x="4665615" y="5151846"/>
                  <a:ext cx="21342" cy="12263"/>
                </a:xfrm>
                <a:custGeom>
                  <a:avLst/>
                  <a:gdLst/>
                  <a:ahLst/>
                  <a:cxnLst/>
                  <a:rect l="l" t="t" r="r" b="b"/>
                  <a:pathLst>
                    <a:path w="21342" h="12263" extrusionOk="0">
                      <a:moveTo>
                        <a:pt x="596" y="6798"/>
                      </a:moveTo>
                      <a:lnTo>
                        <a:pt x="9431" y="11942"/>
                      </a:lnTo>
                      <a:cubicBezTo>
                        <a:pt x="10333" y="12371"/>
                        <a:pt x="11380" y="12371"/>
                        <a:pt x="12281" y="11942"/>
                      </a:cubicBezTo>
                      <a:lnTo>
                        <a:pt x="20736" y="7084"/>
                      </a:lnTo>
                      <a:cubicBezTo>
                        <a:pt x="21496" y="6608"/>
                        <a:pt x="21591" y="5846"/>
                        <a:pt x="20736" y="5465"/>
                      </a:cubicBezTo>
                      <a:lnTo>
                        <a:pt x="11901" y="322"/>
                      </a:lnTo>
                      <a:cubicBezTo>
                        <a:pt x="10999" y="-107"/>
                        <a:pt x="9953" y="-107"/>
                        <a:pt x="9051" y="322"/>
                      </a:cubicBezTo>
                      <a:lnTo>
                        <a:pt x="691" y="5274"/>
                      </a:lnTo>
                      <a:cubicBezTo>
                        <a:pt x="-164" y="5656"/>
                        <a:pt x="-259" y="6322"/>
                        <a:pt x="59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640;p17">
                  <a:extLst>
                    <a:ext uri="{FF2B5EF4-FFF2-40B4-BE49-F238E27FC236}">
                      <a16:creationId xmlns:a16="http://schemas.microsoft.com/office/drawing/2014/main" id="{7A3F6696-A9B7-43B7-99BC-D6CEEA1FDA99}"/>
                    </a:ext>
                  </a:extLst>
                </p:cNvPr>
                <p:cNvSpPr/>
                <p:nvPr/>
              </p:nvSpPr>
              <p:spPr>
                <a:xfrm>
                  <a:off x="4653040" y="5144512"/>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76" y="-107"/>
                        <a:pt x="9860" y="-107"/>
                        <a:pt x="8990"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641;p17">
                  <a:extLst>
                    <a:ext uri="{FF2B5EF4-FFF2-40B4-BE49-F238E27FC236}">
                      <a16:creationId xmlns:a16="http://schemas.microsoft.com/office/drawing/2014/main" id="{0573A1E1-C474-4BA0-8788-AD5DFBACBD3B}"/>
                    </a:ext>
                  </a:extLst>
                </p:cNvPr>
                <p:cNvSpPr/>
                <p:nvPr/>
              </p:nvSpPr>
              <p:spPr>
                <a:xfrm>
                  <a:off x="4634503" y="5133808"/>
                  <a:ext cx="27254" cy="15763"/>
                </a:xfrm>
                <a:custGeom>
                  <a:avLst/>
                  <a:gdLst/>
                  <a:ahLst/>
                  <a:cxnLst/>
                  <a:rect l="l" t="t" r="r" b="b"/>
                  <a:pathLst>
                    <a:path w="27254" h="15763" extrusionOk="0">
                      <a:moveTo>
                        <a:pt x="546" y="6834"/>
                      </a:moveTo>
                      <a:lnTo>
                        <a:pt x="15367" y="15407"/>
                      </a:lnTo>
                      <a:cubicBezTo>
                        <a:pt x="16258" y="15883"/>
                        <a:pt x="17326" y="15883"/>
                        <a:pt x="18217" y="15407"/>
                      </a:cubicBezTo>
                      <a:lnTo>
                        <a:pt x="26577" y="10549"/>
                      </a:lnTo>
                      <a:cubicBezTo>
                        <a:pt x="27432" y="10073"/>
                        <a:pt x="27527" y="9311"/>
                        <a:pt x="26577" y="8930"/>
                      </a:cubicBezTo>
                      <a:lnTo>
                        <a:pt x="11662" y="357"/>
                      </a:lnTo>
                      <a:cubicBezTo>
                        <a:pt x="10805" y="-119"/>
                        <a:pt x="9763" y="-119"/>
                        <a:pt x="8906" y="357"/>
                      </a:cubicBezTo>
                      <a:lnTo>
                        <a:pt x="451" y="5215"/>
                      </a:lnTo>
                      <a:cubicBezTo>
                        <a:pt x="-119" y="5691"/>
                        <a:pt x="-214" y="6453"/>
                        <a:pt x="546"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 name="Google Shape;642;p17">
                  <a:extLst>
                    <a:ext uri="{FF2B5EF4-FFF2-40B4-BE49-F238E27FC236}">
                      <a16:creationId xmlns:a16="http://schemas.microsoft.com/office/drawing/2014/main" id="{88BAA820-9FF6-4A2C-B278-A28C8116FF40}"/>
                    </a:ext>
                  </a:extLst>
                </p:cNvPr>
                <p:cNvSpPr/>
                <p:nvPr/>
              </p:nvSpPr>
              <p:spPr>
                <a:xfrm>
                  <a:off x="4772458" y="5227665"/>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44" y="-107"/>
                        <a:pt x="9797" y="-107"/>
                        <a:pt x="8895"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643;p17">
                  <a:extLst>
                    <a:ext uri="{FF2B5EF4-FFF2-40B4-BE49-F238E27FC236}">
                      <a16:creationId xmlns:a16="http://schemas.microsoft.com/office/drawing/2014/main" id="{BBC1A4C7-FC05-4D0A-82B2-C103D949E01A}"/>
                    </a:ext>
                  </a:extLst>
                </p:cNvPr>
                <p:cNvSpPr/>
                <p:nvPr/>
              </p:nvSpPr>
              <p:spPr>
                <a:xfrm>
                  <a:off x="4759918" y="5220426"/>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60" y="-107"/>
                        <a:pt x="8990"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644;p17">
                  <a:extLst>
                    <a:ext uri="{FF2B5EF4-FFF2-40B4-BE49-F238E27FC236}">
                      <a16:creationId xmlns:a16="http://schemas.microsoft.com/office/drawing/2014/main" id="{A2C695B2-66D6-4702-A8FE-D98C147B00AB}"/>
                    </a:ext>
                  </a:extLst>
                </p:cNvPr>
                <p:cNvSpPr/>
                <p:nvPr/>
              </p:nvSpPr>
              <p:spPr>
                <a:xfrm>
                  <a:off x="4747378" y="5212806"/>
                  <a:ext cx="21257" cy="12298"/>
                </a:xfrm>
                <a:custGeom>
                  <a:avLst/>
                  <a:gdLst/>
                  <a:ahLst/>
                  <a:cxnLst/>
                  <a:rect l="l" t="t" r="r" b="b"/>
                  <a:pathLst>
                    <a:path w="21257" h="12298"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60" y="-107"/>
                        <a:pt x="8990" y="321"/>
                      </a:cubicBezTo>
                      <a:lnTo>
                        <a:pt x="535" y="5179"/>
                      </a:lnTo>
                      <a:cubicBezTo>
                        <a:pt x="-130" y="6036"/>
                        <a:pt x="-225" y="6894"/>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645;p17">
                  <a:extLst>
                    <a:ext uri="{FF2B5EF4-FFF2-40B4-BE49-F238E27FC236}">
                      <a16:creationId xmlns:a16="http://schemas.microsoft.com/office/drawing/2014/main" id="{7FA0F130-8FB9-4030-99FE-B6B8DEB0D86A}"/>
                    </a:ext>
                  </a:extLst>
                </p:cNvPr>
                <p:cNvSpPr/>
                <p:nvPr/>
              </p:nvSpPr>
              <p:spPr>
                <a:xfrm>
                  <a:off x="4734837" y="5205912"/>
                  <a:ext cx="21257" cy="12299"/>
                </a:xfrm>
                <a:custGeom>
                  <a:avLst/>
                  <a:gdLst/>
                  <a:ahLst/>
                  <a:cxnLst/>
                  <a:rect l="l" t="t" r="r" b="b"/>
                  <a:pathLst>
                    <a:path w="21257" h="12299" extrusionOk="0">
                      <a:moveTo>
                        <a:pt x="535" y="6834"/>
                      </a:moveTo>
                      <a:lnTo>
                        <a:pt x="9370" y="11978"/>
                      </a:lnTo>
                      <a:cubicBezTo>
                        <a:pt x="10272" y="12406"/>
                        <a:pt x="11319" y="12406"/>
                        <a:pt x="12220"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646;p17">
                  <a:extLst>
                    <a:ext uri="{FF2B5EF4-FFF2-40B4-BE49-F238E27FC236}">
                      <a16:creationId xmlns:a16="http://schemas.microsoft.com/office/drawing/2014/main" id="{78D8E35C-7043-463A-BDAD-A566173CED62}"/>
                    </a:ext>
                  </a:extLst>
                </p:cNvPr>
                <p:cNvSpPr/>
                <p:nvPr/>
              </p:nvSpPr>
              <p:spPr>
                <a:xfrm>
                  <a:off x="4722523" y="5198768"/>
                  <a:ext cx="21411" cy="12299"/>
                </a:xfrm>
                <a:custGeom>
                  <a:avLst/>
                  <a:gdLst/>
                  <a:ahLst/>
                  <a:cxnLst/>
                  <a:rect l="l" t="t" r="r" b="b"/>
                  <a:pathLst>
                    <a:path w="21411" h="12299" extrusionOk="0">
                      <a:moveTo>
                        <a:pt x="689" y="6834"/>
                      </a:moveTo>
                      <a:lnTo>
                        <a:pt x="9524" y="11978"/>
                      </a:lnTo>
                      <a:cubicBezTo>
                        <a:pt x="10426" y="12406"/>
                        <a:pt x="11473" y="12406"/>
                        <a:pt x="12374" y="11978"/>
                      </a:cubicBezTo>
                      <a:lnTo>
                        <a:pt x="20734" y="7120"/>
                      </a:lnTo>
                      <a:cubicBezTo>
                        <a:pt x="21589" y="7120"/>
                        <a:pt x="21684" y="5882"/>
                        <a:pt x="20734" y="5501"/>
                      </a:cubicBezTo>
                      <a:lnTo>
                        <a:pt x="11899" y="357"/>
                      </a:lnTo>
                      <a:cubicBezTo>
                        <a:pt x="11008" y="-119"/>
                        <a:pt x="9940" y="-119"/>
                        <a:pt x="9049" y="357"/>
                      </a:cubicBezTo>
                      <a:lnTo>
                        <a:pt x="594" y="5215"/>
                      </a:lnTo>
                      <a:cubicBezTo>
                        <a:pt x="-166" y="5691"/>
                        <a:pt x="-261" y="6358"/>
                        <a:pt x="689"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647;p17">
                  <a:extLst>
                    <a:ext uri="{FF2B5EF4-FFF2-40B4-BE49-F238E27FC236}">
                      <a16:creationId xmlns:a16="http://schemas.microsoft.com/office/drawing/2014/main" id="{BB261F8F-B46B-4100-B920-DD31D3471F03}"/>
                    </a:ext>
                  </a:extLst>
                </p:cNvPr>
                <p:cNvSpPr/>
                <p:nvPr/>
              </p:nvSpPr>
              <p:spPr>
                <a:xfrm>
                  <a:off x="4709923" y="5191470"/>
                  <a:ext cx="21210" cy="12299"/>
                </a:xfrm>
                <a:custGeom>
                  <a:avLst/>
                  <a:gdLst/>
                  <a:ahLst/>
                  <a:cxnLst/>
                  <a:rect l="l" t="t" r="r" b="b"/>
                  <a:pathLst>
                    <a:path w="21210" h="12299" extrusionOk="0">
                      <a:moveTo>
                        <a:pt x="464" y="6894"/>
                      </a:moveTo>
                      <a:lnTo>
                        <a:pt x="9299" y="11942"/>
                      </a:lnTo>
                      <a:cubicBezTo>
                        <a:pt x="10190" y="12418"/>
                        <a:pt x="11258" y="12418"/>
                        <a:pt x="12149" y="11942"/>
                      </a:cubicBezTo>
                      <a:lnTo>
                        <a:pt x="20604" y="7084"/>
                      </a:lnTo>
                      <a:cubicBezTo>
                        <a:pt x="21364" y="7084"/>
                        <a:pt x="21459" y="5846"/>
                        <a:pt x="20604" y="5465"/>
                      </a:cubicBezTo>
                      <a:lnTo>
                        <a:pt x="11769" y="322"/>
                      </a:lnTo>
                      <a:cubicBezTo>
                        <a:pt x="10868" y="-107"/>
                        <a:pt x="9821" y="-107"/>
                        <a:pt x="8919" y="322"/>
                      </a:cubicBezTo>
                      <a:lnTo>
                        <a:pt x="464" y="5274"/>
                      </a:lnTo>
                      <a:cubicBezTo>
                        <a:pt x="-106" y="5751"/>
                        <a:pt x="-201" y="6417"/>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648;p17">
                  <a:extLst>
                    <a:ext uri="{FF2B5EF4-FFF2-40B4-BE49-F238E27FC236}">
                      <a16:creationId xmlns:a16="http://schemas.microsoft.com/office/drawing/2014/main" id="{92AA9B06-153E-4953-B4EF-A87689D9061F}"/>
                    </a:ext>
                  </a:extLst>
                </p:cNvPr>
                <p:cNvSpPr/>
                <p:nvPr/>
              </p:nvSpPr>
              <p:spPr>
                <a:xfrm>
                  <a:off x="4697392" y="5184231"/>
                  <a:ext cx="21235" cy="12298"/>
                </a:xfrm>
                <a:custGeom>
                  <a:avLst/>
                  <a:gdLst/>
                  <a:ahLst/>
                  <a:cxnLst/>
                  <a:rect l="l" t="t" r="r" b="b"/>
                  <a:pathLst>
                    <a:path w="21235" h="12298" extrusionOk="0">
                      <a:moveTo>
                        <a:pt x="454" y="6894"/>
                      </a:moveTo>
                      <a:lnTo>
                        <a:pt x="9289" y="11942"/>
                      </a:lnTo>
                      <a:cubicBezTo>
                        <a:pt x="10180" y="12418"/>
                        <a:pt x="11248" y="12418"/>
                        <a:pt x="12139" y="11942"/>
                      </a:cubicBezTo>
                      <a:lnTo>
                        <a:pt x="20594" y="7084"/>
                      </a:lnTo>
                      <a:cubicBezTo>
                        <a:pt x="21449" y="6608"/>
                        <a:pt x="21449" y="5846"/>
                        <a:pt x="20594" y="5465"/>
                      </a:cubicBezTo>
                      <a:lnTo>
                        <a:pt x="11759" y="321"/>
                      </a:lnTo>
                      <a:cubicBezTo>
                        <a:pt x="10858" y="-107"/>
                        <a:pt x="9811" y="-107"/>
                        <a:pt x="8909" y="321"/>
                      </a:cubicBezTo>
                      <a:lnTo>
                        <a:pt x="549" y="5179"/>
                      </a:lnTo>
                      <a:cubicBezTo>
                        <a:pt x="-116" y="5751"/>
                        <a:pt x="-211" y="6894"/>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649;p17">
                  <a:extLst>
                    <a:ext uri="{FF2B5EF4-FFF2-40B4-BE49-F238E27FC236}">
                      <a16:creationId xmlns:a16="http://schemas.microsoft.com/office/drawing/2014/main" id="{1E278ED8-6C16-4431-9480-97050BA3F5B6}"/>
                    </a:ext>
                  </a:extLst>
                </p:cNvPr>
                <p:cNvSpPr/>
                <p:nvPr/>
              </p:nvSpPr>
              <p:spPr>
                <a:xfrm>
                  <a:off x="4684958" y="5176992"/>
                  <a:ext cx="20976" cy="12299"/>
                </a:xfrm>
                <a:custGeom>
                  <a:avLst/>
                  <a:gdLst/>
                  <a:ahLst/>
                  <a:cxnLst/>
                  <a:rect l="l" t="t" r="r" b="b"/>
                  <a:pathLst>
                    <a:path w="20976" h="12299" extrusionOk="0">
                      <a:moveTo>
                        <a:pt x="253" y="6799"/>
                      </a:moveTo>
                      <a:lnTo>
                        <a:pt x="9089" y="11942"/>
                      </a:lnTo>
                      <a:cubicBezTo>
                        <a:pt x="9946" y="12418"/>
                        <a:pt x="10987" y="12418"/>
                        <a:pt x="11844" y="11942"/>
                      </a:cubicBezTo>
                      <a:lnTo>
                        <a:pt x="20299" y="7084"/>
                      </a:lnTo>
                      <a:cubicBezTo>
                        <a:pt x="21154" y="6608"/>
                        <a:pt x="21249" y="5846"/>
                        <a:pt x="20299" y="5465"/>
                      </a:cubicBezTo>
                      <a:lnTo>
                        <a:pt x="11464" y="321"/>
                      </a:lnTo>
                      <a:cubicBezTo>
                        <a:pt x="10562" y="-107"/>
                        <a:pt x="9515" y="-107"/>
                        <a:pt x="8614" y="321"/>
                      </a:cubicBezTo>
                      <a:lnTo>
                        <a:pt x="253" y="5179"/>
                      </a:lnTo>
                      <a:cubicBezTo>
                        <a:pt x="253" y="5655"/>
                        <a:pt x="-317" y="6417"/>
                        <a:pt x="253" y="679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650;p17">
                  <a:extLst>
                    <a:ext uri="{FF2B5EF4-FFF2-40B4-BE49-F238E27FC236}">
                      <a16:creationId xmlns:a16="http://schemas.microsoft.com/office/drawing/2014/main" id="{ECFB54CC-FFF5-4578-AECE-E4DF496BD6F6}"/>
                    </a:ext>
                  </a:extLst>
                </p:cNvPr>
                <p:cNvSpPr/>
                <p:nvPr/>
              </p:nvSpPr>
              <p:spPr>
                <a:xfrm>
                  <a:off x="4672326" y="5169717"/>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549"/>
                        <a:pt x="21531" y="5882"/>
                        <a:pt x="20581" y="5406"/>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651;p17">
                  <a:extLst>
                    <a:ext uri="{FF2B5EF4-FFF2-40B4-BE49-F238E27FC236}">
                      <a16:creationId xmlns:a16="http://schemas.microsoft.com/office/drawing/2014/main" id="{924B4573-B8E3-45BD-9D30-75B096DF74F5}"/>
                    </a:ext>
                  </a:extLst>
                </p:cNvPr>
                <p:cNvSpPr/>
                <p:nvPr/>
              </p:nvSpPr>
              <p:spPr>
                <a:xfrm>
                  <a:off x="4659785" y="5162478"/>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025"/>
                      </a:lnTo>
                      <a:cubicBezTo>
                        <a:pt x="21436" y="6548"/>
                        <a:pt x="21531" y="5881"/>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652;p17">
                  <a:extLst>
                    <a:ext uri="{FF2B5EF4-FFF2-40B4-BE49-F238E27FC236}">
                      <a16:creationId xmlns:a16="http://schemas.microsoft.com/office/drawing/2014/main" id="{4BDD7435-E741-4474-9847-5CE879C1A338}"/>
                    </a:ext>
                  </a:extLst>
                </p:cNvPr>
                <p:cNvSpPr/>
                <p:nvPr/>
              </p:nvSpPr>
              <p:spPr>
                <a:xfrm>
                  <a:off x="4647352" y="5155656"/>
                  <a:ext cx="21150" cy="12358"/>
                </a:xfrm>
                <a:custGeom>
                  <a:avLst/>
                  <a:gdLst/>
                  <a:ahLst/>
                  <a:cxnLst/>
                  <a:rect l="l" t="t" r="r" b="b"/>
                  <a:pathLst>
                    <a:path w="21150" h="12358" extrusionOk="0">
                      <a:moveTo>
                        <a:pt x="428" y="6894"/>
                      </a:moveTo>
                      <a:lnTo>
                        <a:pt x="9263" y="12037"/>
                      </a:lnTo>
                      <a:cubicBezTo>
                        <a:pt x="10164" y="12466"/>
                        <a:pt x="11211" y="12466"/>
                        <a:pt x="12113" y="12037"/>
                      </a:cubicBezTo>
                      <a:lnTo>
                        <a:pt x="20473" y="7084"/>
                      </a:lnTo>
                      <a:cubicBezTo>
                        <a:pt x="21328" y="7084"/>
                        <a:pt x="21423" y="5941"/>
                        <a:pt x="20473" y="5465"/>
                      </a:cubicBezTo>
                      <a:lnTo>
                        <a:pt x="11638" y="321"/>
                      </a:lnTo>
                      <a:cubicBezTo>
                        <a:pt x="10769" y="-107"/>
                        <a:pt x="9752" y="-107"/>
                        <a:pt x="8883" y="321"/>
                      </a:cubicBezTo>
                      <a:lnTo>
                        <a:pt x="428" y="5179"/>
                      </a:lnTo>
                      <a:cubicBezTo>
                        <a:pt x="-143" y="5274"/>
                        <a:pt x="-143" y="6036"/>
                        <a:pt x="428"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653;p17">
                  <a:extLst>
                    <a:ext uri="{FF2B5EF4-FFF2-40B4-BE49-F238E27FC236}">
                      <a16:creationId xmlns:a16="http://schemas.microsoft.com/office/drawing/2014/main" id="{FFEE992D-0114-406D-BDEF-EB73FD1E25FF}"/>
                    </a:ext>
                  </a:extLst>
                </p:cNvPr>
                <p:cNvSpPr/>
                <p:nvPr/>
              </p:nvSpPr>
              <p:spPr>
                <a:xfrm>
                  <a:off x="4634693" y="5148036"/>
                  <a:ext cx="21269" cy="12263"/>
                </a:xfrm>
                <a:custGeom>
                  <a:avLst/>
                  <a:gdLst/>
                  <a:ahLst/>
                  <a:cxnLst/>
                  <a:rect l="l" t="t" r="r" b="b"/>
                  <a:pathLst>
                    <a:path w="21269" h="12263" extrusionOk="0">
                      <a:moveTo>
                        <a:pt x="546" y="6798"/>
                      </a:moveTo>
                      <a:lnTo>
                        <a:pt x="9381" y="11942"/>
                      </a:lnTo>
                      <a:cubicBezTo>
                        <a:pt x="10283" y="12371"/>
                        <a:pt x="11330" y="12371"/>
                        <a:pt x="12232" y="11942"/>
                      </a:cubicBezTo>
                      <a:lnTo>
                        <a:pt x="20592" y="7084"/>
                      </a:lnTo>
                      <a:cubicBezTo>
                        <a:pt x="21447" y="6608"/>
                        <a:pt x="21542" y="5846"/>
                        <a:pt x="20592" y="5465"/>
                      </a:cubicBezTo>
                      <a:lnTo>
                        <a:pt x="11757" y="322"/>
                      </a:lnTo>
                      <a:cubicBezTo>
                        <a:pt x="10855" y="-107"/>
                        <a:pt x="9808" y="-107"/>
                        <a:pt x="8906" y="322"/>
                      </a:cubicBezTo>
                      <a:lnTo>
                        <a:pt x="451" y="5179"/>
                      </a:lnTo>
                      <a:cubicBezTo>
                        <a:pt x="-119" y="5656"/>
                        <a:pt x="-214" y="6417"/>
                        <a:pt x="54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654;p17">
                  <a:extLst>
                    <a:ext uri="{FF2B5EF4-FFF2-40B4-BE49-F238E27FC236}">
                      <a16:creationId xmlns:a16="http://schemas.microsoft.com/office/drawing/2014/main" id="{285F4D7C-1A53-436F-8302-BB26629B12F1}"/>
                    </a:ext>
                  </a:extLst>
                </p:cNvPr>
                <p:cNvSpPr/>
                <p:nvPr/>
              </p:nvSpPr>
              <p:spPr>
                <a:xfrm>
                  <a:off x="4784985" y="5234904"/>
                  <a:ext cx="27256" cy="15823"/>
                </a:xfrm>
                <a:custGeom>
                  <a:avLst/>
                  <a:gdLst/>
                  <a:ahLst/>
                  <a:cxnLst/>
                  <a:rect l="l" t="t" r="r" b="b"/>
                  <a:pathLst>
                    <a:path w="27256" h="15823" extrusionOk="0">
                      <a:moveTo>
                        <a:pt x="454" y="6894"/>
                      </a:moveTo>
                      <a:lnTo>
                        <a:pt x="15369" y="15466"/>
                      </a:lnTo>
                      <a:cubicBezTo>
                        <a:pt x="16226" y="15942"/>
                        <a:pt x="17267" y="15942"/>
                        <a:pt x="18124" y="15466"/>
                      </a:cubicBezTo>
                      <a:lnTo>
                        <a:pt x="26580" y="10608"/>
                      </a:lnTo>
                      <a:cubicBezTo>
                        <a:pt x="27435" y="10132"/>
                        <a:pt x="27530" y="9370"/>
                        <a:pt x="26580" y="8989"/>
                      </a:cubicBezTo>
                      <a:lnTo>
                        <a:pt x="11759" y="322"/>
                      </a:lnTo>
                      <a:cubicBezTo>
                        <a:pt x="10858" y="-107"/>
                        <a:pt x="9811" y="-107"/>
                        <a:pt x="8909" y="322"/>
                      </a:cubicBezTo>
                      <a:lnTo>
                        <a:pt x="549" y="5179"/>
                      </a:lnTo>
                      <a:cubicBezTo>
                        <a:pt x="-116" y="5751"/>
                        <a:pt x="-211" y="6513"/>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655;p17">
                  <a:extLst>
                    <a:ext uri="{FF2B5EF4-FFF2-40B4-BE49-F238E27FC236}">
                      <a16:creationId xmlns:a16="http://schemas.microsoft.com/office/drawing/2014/main" id="{C1869F4D-3F8C-4413-BB73-88DBCA6B68D0}"/>
                    </a:ext>
                  </a:extLst>
                </p:cNvPr>
                <p:cNvSpPr/>
                <p:nvPr/>
              </p:nvSpPr>
              <p:spPr>
                <a:xfrm>
                  <a:off x="4610064" y="5140680"/>
                  <a:ext cx="33535" cy="17487"/>
                </a:xfrm>
                <a:custGeom>
                  <a:avLst/>
                  <a:gdLst/>
                  <a:ahLst/>
                  <a:cxnLst/>
                  <a:rect l="l" t="t" r="r" b="b"/>
                  <a:pathLst>
                    <a:path w="33535" h="17487" extrusionOk="0">
                      <a:moveTo>
                        <a:pt x="24131" y="343"/>
                      </a:moveTo>
                      <a:lnTo>
                        <a:pt x="32966" y="5487"/>
                      </a:lnTo>
                      <a:cubicBezTo>
                        <a:pt x="33726" y="5487"/>
                        <a:pt x="33726" y="6534"/>
                        <a:pt x="32966" y="6915"/>
                      </a:cubicBezTo>
                      <a:lnTo>
                        <a:pt x="24036" y="12154"/>
                      </a:lnTo>
                      <a:cubicBezTo>
                        <a:pt x="23222" y="12535"/>
                        <a:pt x="22284" y="12535"/>
                        <a:pt x="21471" y="12154"/>
                      </a:cubicBezTo>
                      <a:lnTo>
                        <a:pt x="20711" y="11678"/>
                      </a:lnTo>
                      <a:cubicBezTo>
                        <a:pt x="19963" y="11306"/>
                        <a:pt x="19083" y="11306"/>
                        <a:pt x="18336" y="11678"/>
                      </a:cubicBezTo>
                      <a:lnTo>
                        <a:pt x="8835" y="17202"/>
                      </a:lnTo>
                      <a:cubicBezTo>
                        <a:pt x="7990" y="17583"/>
                        <a:pt x="7021" y="17583"/>
                        <a:pt x="6175" y="17202"/>
                      </a:cubicBezTo>
                      <a:lnTo>
                        <a:pt x="570" y="13964"/>
                      </a:lnTo>
                      <a:cubicBezTo>
                        <a:pt x="-190" y="13487"/>
                        <a:pt x="-190" y="12821"/>
                        <a:pt x="570" y="12440"/>
                      </a:cubicBezTo>
                      <a:lnTo>
                        <a:pt x="9405" y="7296"/>
                      </a:lnTo>
                      <a:lnTo>
                        <a:pt x="11210" y="6248"/>
                      </a:lnTo>
                      <a:lnTo>
                        <a:pt x="12540" y="5487"/>
                      </a:lnTo>
                      <a:lnTo>
                        <a:pt x="13870" y="4725"/>
                      </a:lnTo>
                      <a:lnTo>
                        <a:pt x="21471" y="343"/>
                      </a:lnTo>
                      <a:cubicBezTo>
                        <a:pt x="22298" y="-114"/>
                        <a:pt x="23302" y="-114"/>
                        <a:pt x="24131" y="34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656;p17">
                  <a:extLst>
                    <a:ext uri="{FF2B5EF4-FFF2-40B4-BE49-F238E27FC236}">
                      <a16:creationId xmlns:a16="http://schemas.microsoft.com/office/drawing/2014/main" id="{426E6A11-836A-4587-88D0-3432D56CE5C2}"/>
                    </a:ext>
                  </a:extLst>
                </p:cNvPr>
                <p:cNvSpPr/>
                <p:nvPr/>
              </p:nvSpPr>
              <p:spPr>
                <a:xfrm>
                  <a:off x="4754598" y="5259443"/>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025"/>
                      </a:lnTo>
                      <a:cubicBezTo>
                        <a:pt x="21436" y="7025"/>
                        <a:pt x="21531" y="5882"/>
                        <a:pt x="20581" y="5405"/>
                      </a:cubicBezTo>
                      <a:lnTo>
                        <a:pt x="11745" y="357"/>
                      </a:lnTo>
                      <a:cubicBezTo>
                        <a:pt x="10854" y="-119"/>
                        <a:pt x="9786" y="-119"/>
                        <a:pt x="8895"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657;p17">
                  <a:extLst>
                    <a:ext uri="{FF2B5EF4-FFF2-40B4-BE49-F238E27FC236}">
                      <a16:creationId xmlns:a16="http://schemas.microsoft.com/office/drawing/2014/main" id="{8A873A26-5D75-45BD-9C0F-4E36B5620255}"/>
                    </a:ext>
                  </a:extLst>
                </p:cNvPr>
                <p:cNvSpPr/>
                <p:nvPr/>
              </p:nvSpPr>
              <p:spPr>
                <a:xfrm>
                  <a:off x="4742212" y="5252239"/>
                  <a:ext cx="20746" cy="12299"/>
                </a:xfrm>
                <a:custGeom>
                  <a:avLst/>
                  <a:gdLst/>
                  <a:ahLst/>
                  <a:cxnLst/>
                  <a:rect l="l" t="t" r="r" b="b"/>
                  <a:pathLst>
                    <a:path w="20746" h="12299" extrusionOk="0">
                      <a:moveTo>
                        <a:pt x="0" y="6798"/>
                      </a:moveTo>
                      <a:lnTo>
                        <a:pt x="8835" y="11942"/>
                      </a:lnTo>
                      <a:cubicBezTo>
                        <a:pt x="9726" y="12418"/>
                        <a:pt x="10794" y="12418"/>
                        <a:pt x="11685" y="11942"/>
                      </a:cubicBezTo>
                      <a:lnTo>
                        <a:pt x="20141" y="7084"/>
                      </a:lnTo>
                      <a:cubicBezTo>
                        <a:pt x="20901" y="7084"/>
                        <a:pt x="20996" y="5846"/>
                        <a:pt x="20141" y="5465"/>
                      </a:cubicBezTo>
                      <a:lnTo>
                        <a:pt x="11305" y="322"/>
                      </a:lnTo>
                      <a:cubicBezTo>
                        <a:pt x="10404" y="-107"/>
                        <a:pt x="9357" y="-107"/>
                        <a:pt x="8455" y="322"/>
                      </a:cubicBezTo>
                      <a:lnTo>
                        <a:pt x="0" y="5179"/>
                      </a:lnTo>
                      <a:cubicBezTo>
                        <a:pt x="0" y="5560"/>
                        <a:pt x="0" y="6417"/>
                        <a:pt x="0"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658;p17">
                  <a:extLst>
                    <a:ext uri="{FF2B5EF4-FFF2-40B4-BE49-F238E27FC236}">
                      <a16:creationId xmlns:a16="http://schemas.microsoft.com/office/drawing/2014/main" id="{FEC75AF3-DE53-4139-9962-374D9A5C629F}"/>
                    </a:ext>
                  </a:extLst>
                </p:cNvPr>
                <p:cNvSpPr/>
                <p:nvPr/>
              </p:nvSpPr>
              <p:spPr>
                <a:xfrm>
                  <a:off x="4729612" y="5245000"/>
                  <a:ext cx="21257" cy="12299"/>
                </a:xfrm>
                <a:custGeom>
                  <a:avLst/>
                  <a:gdLst/>
                  <a:ahLst/>
                  <a:cxnLst/>
                  <a:rect l="l" t="t" r="r" b="b"/>
                  <a:pathLst>
                    <a:path w="21257" h="12299" extrusionOk="0">
                      <a:moveTo>
                        <a:pt x="535" y="6894"/>
                      </a:moveTo>
                      <a:lnTo>
                        <a:pt x="9370" y="11942"/>
                      </a:lnTo>
                      <a:cubicBezTo>
                        <a:pt x="10261" y="12418"/>
                        <a:pt x="11329" y="12418"/>
                        <a:pt x="12220" y="11942"/>
                      </a:cubicBezTo>
                      <a:lnTo>
                        <a:pt x="20581" y="7084"/>
                      </a:lnTo>
                      <a:cubicBezTo>
                        <a:pt x="21436" y="6608"/>
                        <a:pt x="21531" y="5846"/>
                        <a:pt x="20581" y="5465"/>
                      </a:cubicBezTo>
                      <a:lnTo>
                        <a:pt x="11745" y="322"/>
                      </a:lnTo>
                      <a:cubicBezTo>
                        <a:pt x="10876" y="-107"/>
                        <a:pt x="9859" y="-107"/>
                        <a:pt x="8990"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659;p17">
                  <a:extLst>
                    <a:ext uri="{FF2B5EF4-FFF2-40B4-BE49-F238E27FC236}">
                      <a16:creationId xmlns:a16="http://schemas.microsoft.com/office/drawing/2014/main" id="{2C43CBAF-1995-4999-B47D-3A61E8A6FBD1}"/>
                    </a:ext>
                  </a:extLst>
                </p:cNvPr>
                <p:cNvSpPr/>
                <p:nvPr/>
              </p:nvSpPr>
              <p:spPr>
                <a:xfrm>
                  <a:off x="4623423" y="5183528"/>
                  <a:ext cx="21234" cy="12299"/>
                </a:xfrm>
                <a:custGeom>
                  <a:avLst/>
                  <a:gdLst/>
                  <a:ahLst/>
                  <a:cxnLst/>
                  <a:rect l="l" t="t" r="r" b="b"/>
                  <a:pathLst>
                    <a:path w="21234" h="12299" extrusionOk="0">
                      <a:moveTo>
                        <a:pt x="511" y="6834"/>
                      </a:moveTo>
                      <a:lnTo>
                        <a:pt x="9347" y="11978"/>
                      </a:lnTo>
                      <a:cubicBezTo>
                        <a:pt x="10248" y="12406"/>
                        <a:pt x="11295" y="12406"/>
                        <a:pt x="12197" y="11978"/>
                      </a:cubicBezTo>
                      <a:lnTo>
                        <a:pt x="20557" y="7025"/>
                      </a:lnTo>
                      <a:cubicBezTo>
                        <a:pt x="21412" y="6549"/>
                        <a:pt x="21507" y="5882"/>
                        <a:pt x="20557" y="5405"/>
                      </a:cubicBezTo>
                      <a:lnTo>
                        <a:pt x="11722" y="357"/>
                      </a:lnTo>
                      <a:cubicBezTo>
                        <a:pt x="10831" y="-119"/>
                        <a:pt x="9763" y="-119"/>
                        <a:pt x="8872" y="357"/>
                      </a:cubicBezTo>
                      <a:lnTo>
                        <a:pt x="416" y="5215"/>
                      </a:lnTo>
                      <a:cubicBezTo>
                        <a:pt x="-154" y="5691"/>
                        <a:pt x="-154" y="6453"/>
                        <a:pt x="511"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660;p17">
                  <a:extLst>
                    <a:ext uri="{FF2B5EF4-FFF2-40B4-BE49-F238E27FC236}">
                      <a16:creationId xmlns:a16="http://schemas.microsoft.com/office/drawing/2014/main" id="{733C192A-7D15-4A93-8D35-ADC3330F72BB}"/>
                    </a:ext>
                  </a:extLst>
                </p:cNvPr>
                <p:cNvSpPr/>
                <p:nvPr/>
              </p:nvSpPr>
              <p:spPr>
                <a:xfrm>
                  <a:off x="4610954" y="5176325"/>
                  <a:ext cx="21257" cy="12299"/>
                </a:xfrm>
                <a:custGeom>
                  <a:avLst/>
                  <a:gdLst/>
                  <a:ahLst/>
                  <a:cxnLst/>
                  <a:rect l="l" t="t" r="r" b="b"/>
                  <a:pathLst>
                    <a:path w="21257" h="12299" extrusionOk="0">
                      <a:moveTo>
                        <a:pt x="535" y="6798"/>
                      </a:moveTo>
                      <a:lnTo>
                        <a:pt x="9370" y="11942"/>
                      </a:lnTo>
                      <a:cubicBezTo>
                        <a:pt x="10227" y="12418"/>
                        <a:pt x="11268" y="12418"/>
                        <a:pt x="12125" y="11942"/>
                      </a:cubicBezTo>
                      <a:lnTo>
                        <a:pt x="20581" y="7084"/>
                      </a:lnTo>
                      <a:cubicBezTo>
                        <a:pt x="21436" y="6608"/>
                        <a:pt x="21531" y="5846"/>
                        <a:pt x="20581" y="5465"/>
                      </a:cubicBezTo>
                      <a:lnTo>
                        <a:pt x="11745" y="322"/>
                      </a:lnTo>
                      <a:cubicBezTo>
                        <a:pt x="10876" y="-107"/>
                        <a:pt x="9859" y="-107"/>
                        <a:pt x="8990" y="322"/>
                      </a:cubicBezTo>
                      <a:lnTo>
                        <a:pt x="535" y="5179"/>
                      </a:lnTo>
                      <a:cubicBezTo>
                        <a:pt x="-130" y="5274"/>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661;p17">
                  <a:extLst>
                    <a:ext uri="{FF2B5EF4-FFF2-40B4-BE49-F238E27FC236}">
                      <a16:creationId xmlns:a16="http://schemas.microsoft.com/office/drawing/2014/main" id="{7A7EE3AB-F760-4E62-873D-36249071298D}"/>
                    </a:ext>
                  </a:extLst>
                </p:cNvPr>
                <p:cNvSpPr/>
                <p:nvPr/>
              </p:nvSpPr>
              <p:spPr>
                <a:xfrm>
                  <a:off x="4598509" y="5169086"/>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2"/>
                      </a:lnTo>
                      <a:cubicBezTo>
                        <a:pt x="10844" y="-107"/>
                        <a:pt x="9797" y="-107"/>
                        <a:pt x="8895"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 name="Google Shape;662;p17">
                  <a:extLst>
                    <a:ext uri="{FF2B5EF4-FFF2-40B4-BE49-F238E27FC236}">
                      <a16:creationId xmlns:a16="http://schemas.microsoft.com/office/drawing/2014/main" id="{41F604EB-0F15-41AB-83D2-DAD5F75B5AEE}"/>
                    </a:ext>
                  </a:extLst>
                </p:cNvPr>
                <p:cNvSpPr/>
                <p:nvPr/>
              </p:nvSpPr>
              <p:spPr>
                <a:xfrm>
                  <a:off x="4586039" y="5161907"/>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663;p17">
                  <a:extLst>
                    <a:ext uri="{FF2B5EF4-FFF2-40B4-BE49-F238E27FC236}">
                      <a16:creationId xmlns:a16="http://schemas.microsoft.com/office/drawing/2014/main" id="{097DE425-2F87-495C-9390-69697A286A65}"/>
                    </a:ext>
                  </a:extLst>
                </p:cNvPr>
                <p:cNvSpPr/>
                <p:nvPr/>
              </p:nvSpPr>
              <p:spPr>
                <a:xfrm>
                  <a:off x="4713902" y="5236011"/>
                  <a:ext cx="24523" cy="14108"/>
                </a:xfrm>
                <a:custGeom>
                  <a:avLst/>
                  <a:gdLst/>
                  <a:ahLst/>
                  <a:cxnLst/>
                  <a:rect l="l" t="t" r="r" b="b"/>
                  <a:pathLst>
                    <a:path w="24523" h="14108" extrusionOk="0">
                      <a:moveTo>
                        <a:pt x="570" y="6739"/>
                      </a:moveTo>
                      <a:lnTo>
                        <a:pt x="12635" y="13787"/>
                      </a:lnTo>
                      <a:cubicBezTo>
                        <a:pt x="13505" y="14216"/>
                        <a:pt x="14521" y="14216"/>
                        <a:pt x="15390" y="13787"/>
                      </a:cubicBezTo>
                      <a:lnTo>
                        <a:pt x="23846" y="8930"/>
                      </a:lnTo>
                      <a:cubicBezTo>
                        <a:pt x="24701" y="8453"/>
                        <a:pt x="24796" y="7691"/>
                        <a:pt x="23846" y="7310"/>
                      </a:cubicBezTo>
                      <a:lnTo>
                        <a:pt x="11780" y="357"/>
                      </a:lnTo>
                      <a:cubicBezTo>
                        <a:pt x="10923" y="-119"/>
                        <a:pt x="9882" y="-119"/>
                        <a:pt x="9025" y="357"/>
                      </a:cubicBezTo>
                      <a:lnTo>
                        <a:pt x="570" y="5215"/>
                      </a:lnTo>
                      <a:cubicBezTo>
                        <a:pt x="-190" y="5596"/>
                        <a:pt x="-190" y="6358"/>
                        <a:pt x="570" y="673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664;p17">
                  <a:extLst>
                    <a:ext uri="{FF2B5EF4-FFF2-40B4-BE49-F238E27FC236}">
                      <a16:creationId xmlns:a16="http://schemas.microsoft.com/office/drawing/2014/main" id="{E100B0C5-8B32-4607-82D7-1B06C7D21C3F}"/>
                    </a:ext>
                  </a:extLst>
                </p:cNvPr>
                <p:cNvSpPr/>
                <p:nvPr/>
              </p:nvSpPr>
              <p:spPr>
                <a:xfrm>
                  <a:off x="4635943" y="5190803"/>
                  <a:ext cx="24413" cy="14108"/>
                </a:xfrm>
                <a:custGeom>
                  <a:avLst/>
                  <a:gdLst/>
                  <a:ahLst/>
                  <a:cxnLst/>
                  <a:rect l="l" t="t" r="r" b="b"/>
                  <a:pathLst>
                    <a:path w="24413" h="14108" extrusionOk="0">
                      <a:moveTo>
                        <a:pt x="436" y="6798"/>
                      </a:moveTo>
                      <a:lnTo>
                        <a:pt x="12502" y="13752"/>
                      </a:lnTo>
                      <a:cubicBezTo>
                        <a:pt x="13393" y="14228"/>
                        <a:pt x="14461" y="14228"/>
                        <a:pt x="15352" y="13752"/>
                      </a:cubicBezTo>
                      <a:lnTo>
                        <a:pt x="23807" y="8894"/>
                      </a:lnTo>
                      <a:cubicBezTo>
                        <a:pt x="24567" y="8418"/>
                        <a:pt x="24662" y="7656"/>
                        <a:pt x="23807" y="7275"/>
                      </a:cubicBezTo>
                      <a:lnTo>
                        <a:pt x="11932" y="322"/>
                      </a:lnTo>
                      <a:cubicBezTo>
                        <a:pt x="11030" y="-107"/>
                        <a:pt x="9983" y="-107"/>
                        <a:pt x="9082" y="322"/>
                      </a:cubicBezTo>
                      <a:lnTo>
                        <a:pt x="721" y="5179"/>
                      </a:lnTo>
                      <a:cubicBezTo>
                        <a:pt x="-134" y="5656"/>
                        <a:pt x="-229" y="6418"/>
                        <a:pt x="43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665;p17">
                  <a:extLst>
                    <a:ext uri="{FF2B5EF4-FFF2-40B4-BE49-F238E27FC236}">
                      <a16:creationId xmlns:a16="http://schemas.microsoft.com/office/drawing/2014/main" id="{6185876B-2450-4750-A031-4E3B2FF6674E}"/>
                    </a:ext>
                  </a:extLst>
                </p:cNvPr>
                <p:cNvSpPr/>
                <p:nvPr/>
              </p:nvSpPr>
              <p:spPr>
                <a:xfrm>
                  <a:off x="4651601" y="5199816"/>
                  <a:ext cx="71148" cy="41195"/>
                </a:xfrm>
                <a:custGeom>
                  <a:avLst/>
                  <a:gdLst/>
                  <a:ahLst/>
                  <a:cxnLst/>
                  <a:rect l="l" t="t" r="r" b="b"/>
                  <a:pathLst>
                    <a:path w="71148" h="41195" extrusionOk="0">
                      <a:moveTo>
                        <a:pt x="454" y="6834"/>
                      </a:moveTo>
                      <a:lnTo>
                        <a:pt x="59260" y="40839"/>
                      </a:lnTo>
                      <a:cubicBezTo>
                        <a:pt x="60117" y="41315"/>
                        <a:pt x="61159" y="41315"/>
                        <a:pt x="62016" y="40839"/>
                      </a:cubicBezTo>
                      <a:lnTo>
                        <a:pt x="70471" y="35981"/>
                      </a:lnTo>
                      <a:cubicBezTo>
                        <a:pt x="71326" y="35505"/>
                        <a:pt x="71421" y="34742"/>
                        <a:pt x="70471" y="34361"/>
                      </a:cubicBezTo>
                      <a:lnTo>
                        <a:pt x="11759" y="357"/>
                      </a:lnTo>
                      <a:cubicBezTo>
                        <a:pt x="10868" y="-119"/>
                        <a:pt x="9800" y="-119"/>
                        <a:pt x="8909" y="357"/>
                      </a:cubicBezTo>
                      <a:lnTo>
                        <a:pt x="549" y="5215"/>
                      </a:lnTo>
                      <a:cubicBezTo>
                        <a:pt x="-116" y="5691"/>
                        <a:pt x="-211" y="6453"/>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 name="Google Shape;666;p17">
                  <a:extLst>
                    <a:ext uri="{FF2B5EF4-FFF2-40B4-BE49-F238E27FC236}">
                      <a16:creationId xmlns:a16="http://schemas.microsoft.com/office/drawing/2014/main" id="{4EC95586-803C-4003-8DDE-0538F996DECB}"/>
                    </a:ext>
                  </a:extLst>
                </p:cNvPr>
                <p:cNvSpPr/>
                <p:nvPr/>
              </p:nvSpPr>
              <p:spPr>
                <a:xfrm>
                  <a:off x="4756949" y="5232713"/>
                  <a:ext cx="21210" cy="12299"/>
                </a:xfrm>
                <a:custGeom>
                  <a:avLst/>
                  <a:gdLst/>
                  <a:ahLst/>
                  <a:cxnLst/>
                  <a:rect l="l" t="t" r="r" b="b"/>
                  <a:pathLst>
                    <a:path w="21210" h="12299" extrusionOk="0">
                      <a:moveTo>
                        <a:pt x="464" y="6894"/>
                      </a:moveTo>
                      <a:lnTo>
                        <a:pt x="9299" y="11942"/>
                      </a:lnTo>
                      <a:cubicBezTo>
                        <a:pt x="10190" y="12418"/>
                        <a:pt x="11258" y="12418"/>
                        <a:pt x="12149" y="11942"/>
                      </a:cubicBezTo>
                      <a:lnTo>
                        <a:pt x="20604" y="7084"/>
                      </a:lnTo>
                      <a:cubicBezTo>
                        <a:pt x="21364" y="6608"/>
                        <a:pt x="21459" y="5846"/>
                        <a:pt x="20604" y="5465"/>
                      </a:cubicBezTo>
                      <a:lnTo>
                        <a:pt x="11769" y="321"/>
                      </a:lnTo>
                      <a:cubicBezTo>
                        <a:pt x="10868" y="-107"/>
                        <a:pt x="9821" y="-107"/>
                        <a:pt x="8919" y="321"/>
                      </a:cubicBezTo>
                      <a:lnTo>
                        <a:pt x="464" y="5275"/>
                      </a:lnTo>
                      <a:cubicBezTo>
                        <a:pt x="-106" y="6036"/>
                        <a:pt x="-201" y="6036"/>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667;p17">
                  <a:extLst>
                    <a:ext uri="{FF2B5EF4-FFF2-40B4-BE49-F238E27FC236}">
                      <a16:creationId xmlns:a16="http://schemas.microsoft.com/office/drawing/2014/main" id="{BB5880A5-21ED-4B1C-A075-C4B409BB891E}"/>
                    </a:ext>
                  </a:extLst>
                </p:cNvPr>
                <p:cNvSpPr/>
                <p:nvPr/>
              </p:nvSpPr>
              <p:spPr>
                <a:xfrm>
                  <a:off x="4744433" y="5225534"/>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7120"/>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 name="Google Shape;668;p17">
                  <a:extLst>
                    <a:ext uri="{FF2B5EF4-FFF2-40B4-BE49-F238E27FC236}">
                      <a16:creationId xmlns:a16="http://schemas.microsoft.com/office/drawing/2014/main" id="{212A6CAE-E931-41B0-A746-D5F442270CF2}"/>
                    </a:ext>
                  </a:extLst>
                </p:cNvPr>
                <p:cNvSpPr/>
                <p:nvPr/>
              </p:nvSpPr>
              <p:spPr>
                <a:xfrm>
                  <a:off x="4732035" y="5218330"/>
                  <a:ext cx="21424" cy="12263"/>
                </a:xfrm>
                <a:custGeom>
                  <a:avLst/>
                  <a:gdLst/>
                  <a:ahLst/>
                  <a:cxnLst/>
                  <a:rect l="l" t="t" r="r" b="b"/>
                  <a:pathLst>
                    <a:path w="21424" h="12263" extrusionOk="0">
                      <a:moveTo>
                        <a:pt x="677" y="6798"/>
                      </a:moveTo>
                      <a:lnTo>
                        <a:pt x="9513" y="11942"/>
                      </a:lnTo>
                      <a:cubicBezTo>
                        <a:pt x="10414" y="12371"/>
                        <a:pt x="11461" y="12371"/>
                        <a:pt x="12363" y="11942"/>
                      </a:cubicBezTo>
                      <a:lnTo>
                        <a:pt x="20818" y="7084"/>
                      </a:lnTo>
                      <a:cubicBezTo>
                        <a:pt x="21578" y="6608"/>
                        <a:pt x="21673" y="5846"/>
                        <a:pt x="20818" y="5465"/>
                      </a:cubicBezTo>
                      <a:lnTo>
                        <a:pt x="11983" y="322"/>
                      </a:lnTo>
                      <a:cubicBezTo>
                        <a:pt x="11081" y="-107"/>
                        <a:pt x="10034" y="-107"/>
                        <a:pt x="9133" y="322"/>
                      </a:cubicBezTo>
                      <a:lnTo>
                        <a:pt x="677" y="5179"/>
                      </a:lnTo>
                      <a:cubicBezTo>
                        <a:pt x="-178" y="5656"/>
                        <a:pt x="-273" y="6417"/>
                        <a:pt x="677"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669;p17">
                  <a:extLst>
                    <a:ext uri="{FF2B5EF4-FFF2-40B4-BE49-F238E27FC236}">
                      <a16:creationId xmlns:a16="http://schemas.microsoft.com/office/drawing/2014/main" id="{EE0B3EC3-1FCB-49DF-94EA-EAB2C2C8D142}"/>
                    </a:ext>
                  </a:extLst>
                </p:cNvPr>
                <p:cNvSpPr/>
                <p:nvPr/>
              </p:nvSpPr>
              <p:spPr>
                <a:xfrm>
                  <a:off x="4719447" y="5211091"/>
                  <a:ext cx="21257" cy="12299"/>
                </a:xfrm>
                <a:custGeom>
                  <a:avLst/>
                  <a:gdLst/>
                  <a:ahLst/>
                  <a:cxnLst/>
                  <a:rect l="l" t="t" r="r" b="b"/>
                  <a:pathLst>
                    <a:path w="21257" h="12299" extrusionOk="0">
                      <a:moveTo>
                        <a:pt x="535" y="6798"/>
                      </a:moveTo>
                      <a:lnTo>
                        <a:pt x="9370" y="11942"/>
                      </a:lnTo>
                      <a:cubicBezTo>
                        <a:pt x="10227" y="12418"/>
                        <a:pt x="11268" y="12418"/>
                        <a:pt x="12125" y="11942"/>
                      </a:cubicBezTo>
                      <a:lnTo>
                        <a:pt x="20581" y="7084"/>
                      </a:lnTo>
                      <a:cubicBezTo>
                        <a:pt x="21436" y="6608"/>
                        <a:pt x="21531" y="5941"/>
                        <a:pt x="20581" y="5465"/>
                      </a:cubicBezTo>
                      <a:lnTo>
                        <a:pt x="11745" y="322"/>
                      </a:lnTo>
                      <a:cubicBezTo>
                        <a:pt x="10876" y="-107"/>
                        <a:pt x="9859" y="-107"/>
                        <a:pt x="8990" y="322"/>
                      </a:cubicBezTo>
                      <a:lnTo>
                        <a:pt x="535" y="5179"/>
                      </a:lnTo>
                      <a:cubicBezTo>
                        <a:pt x="-130" y="5656"/>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670;p17">
                  <a:extLst>
                    <a:ext uri="{FF2B5EF4-FFF2-40B4-BE49-F238E27FC236}">
                      <a16:creationId xmlns:a16="http://schemas.microsoft.com/office/drawing/2014/main" id="{D87DD069-72DB-41A4-9944-F4F925A019ED}"/>
                    </a:ext>
                  </a:extLst>
                </p:cNvPr>
                <p:cNvSpPr/>
                <p:nvPr/>
              </p:nvSpPr>
              <p:spPr>
                <a:xfrm>
                  <a:off x="4706978" y="5203817"/>
                  <a:ext cx="21210" cy="12299"/>
                </a:xfrm>
                <a:custGeom>
                  <a:avLst/>
                  <a:gdLst/>
                  <a:ahLst/>
                  <a:cxnLst/>
                  <a:rect l="l" t="t" r="r" b="b"/>
                  <a:pathLst>
                    <a:path w="21210" h="12299" extrusionOk="0">
                      <a:moveTo>
                        <a:pt x="464" y="6834"/>
                      </a:moveTo>
                      <a:lnTo>
                        <a:pt x="9299" y="11978"/>
                      </a:lnTo>
                      <a:cubicBezTo>
                        <a:pt x="10201" y="12406"/>
                        <a:pt x="11248" y="12406"/>
                        <a:pt x="12149" y="11978"/>
                      </a:cubicBezTo>
                      <a:lnTo>
                        <a:pt x="20604" y="7025"/>
                      </a:lnTo>
                      <a:cubicBezTo>
                        <a:pt x="21364" y="6548"/>
                        <a:pt x="21459" y="5882"/>
                        <a:pt x="20604" y="5405"/>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671;p17">
                  <a:extLst>
                    <a:ext uri="{FF2B5EF4-FFF2-40B4-BE49-F238E27FC236}">
                      <a16:creationId xmlns:a16="http://schemas.microsoft.com/office/drawing/2014/main" id="{9A7DE945-BA30-413C-877A-E15DF1330D55}"/>
                    </a:ext>
                  </a:extLst>
                </p:cNvPr>
                <p:cNvSpPr/>
                <p:nvPr/>
              </p:nvSpPr>
              <p:spPr>
                <a:xfrm>
                  <a:off x="4694711" y="5196578"/>
                  <a:ext cx="20722" cy="12299"/>
                </a:xfrm>
                <a:custGeom>
                  <a:avLst/>
                  <a:gdLst/>
                  <a:ahLst/>
                  <a:cxnLst/>
                  <a:rect l="l" t="t" r="r" b="b"/>
                  <a:pathLst>
                    <a:path w="20722" h="12299" extrusionOk="0">
                      <a:moveTo>
                        <a:pt x="0" y="6834"/>
                      </a:moveTo>
                      <a:lnTo>
                        <a:pt x="8835" y="11978"/>
                      </a:lnTo>
                      <a:cubicBezTo>
                        <a:pt x="9705" y="12406"/>
                        <a:pt x="10721" y="12406"/>
                        <a:pt x="11590" y="11978"/>
                      </a:cubicBezTo>
                      <a:lnTo>
                        <a:pt x="20046" y="7025"/>
                      </a:lnTo>
                      <a:cubicBezTo>
                        <a:pt x="20901" y="6549"/>
                        <a:pt x="20996" y="5882"/>
                        <a:pt x="20046" y="5406"/>
                      </a:cubicBezTo>
                      <a:lnTo>
                        <a:pt x="11210" y="357"/>
                      </a:lnTo>
                      <a:cubicBezTo>
                        <a:pt x="10353" y="-119"/>
                        <a:pt x="9312" y="-119"/>
                        <a:pt x="8455" y="357"/>
                      </a:cubicBezTo>
                      <a:lnTo>
                        <a:pt x="0" y="5215"/>
                      </a:lnTo>
                      <a:cubicBezTo>
                        <a:pt x="0" y="5691"/>
                        <a:pt x="0" y="6453"/>
                        <a:pt x="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672;p17">
                  <a:extLst>
                    <a:ext uri="{FF2B5EF4-FFF2-40B4-BE49-F238E27FC236}">
                      <a16:creationId xmlns:a16="http://schemas.microsoft.com/office/drawing/2014/main" id="{5F9D132B-BADF-401E-959A-D72729C32FBE}"/>
                    </a:ext>
                  </a:extLst>
                </p:cNvPr>
                <p:cNvSpPr/>
                <p:nvPr/>
              </p:nvSpPr>
              <p:spPr>
                <a:xfrm>
                  <a:off x="4681992" y="5189338"/>
                  <a:ext cx="21210" cy="12299"/>
                </a:xfrm>
                <a:custGeom>
                  <a:avLst/>
                  <a:gdLst/>
                  <a:ahLst/>
                  <a:cxnLst/>
                  <a:rect l="l" t="t" r="r" b="b"/>
                  <a:pathLst>
                    <a:path w="21210" h="12299" extrusionOk="0">
                      <a:moveTo>
                        <a:pt x="464" y="6834"/>
                      </a:moveTo>
                      <a:lnTo>
                        <a:pt x="9299" y="11978"/>
                      </a:lnTo>
                      <a:cubicBezTo>
                        <a:pt x="10201" y="12406"/>
                        <a:pt x="11248" y="12406"/>
                        <a:pt x="12149" y="11978"/>
                      </a:cubicBezTo>
                      <a:lnTo>
                        <a:pt x="20604" y="7025"/>
                      </a:lnTo>
                      <a:cubicBezTo>
                        <a:pt x="21364" y="6549"/>
                        <a:pt x="21459" y="5882"/>
                        <a:pt x="20604" y="5406"/>
                      </a:cubicBezTo>
                      <a:lnTo>
                        <a:pt x="11769" y="357"/>
                      </a:lnTo>
                      <a:cubicBezTo>
                        <a:pt x="10878" y="-119"/>
                        <a:pt x="9810" y="-119"/>
                        <a:pt x="8919" y="357"/>
                      </a:cubicBezTo>
                      <a:lnTo>
                        <a:pt x="464" y="5215"/>
                      </a:lnTo>
                      <a:cubicBezTo>
                        <a:pt x="-106" y="5691"/>
                        <a:pt x="-201" y="6453"/>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673;p17">
                  <a:extLst>
                    <a:ext uri="{FF2B5EF4-FFF2-40B4-BE49-F238E27FC236}">
                      <a16:creationId xmlns:a16="http://schemas.microsoft.com/office/drawing/2014/main" id="{345827C5-795D-4197-9B64-4620BACB8A0C}"/>
                    </a:ext>
                  </a:extLst>
                </p:cNvPr>
                <p:cNvSpPr/>
                <p:nvPr/>
              </p:nvSpPr>
              <p:spPr>
                <a:xfrm>
                  <a:off x="4669476" y="5182100"/>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 name="Google Shape;674;p17">
                  <a:extLst>
                    <a:ext uri="{FF2B5EF4-FFF2-40B4-BE49-F238E27FC236}">
                      <a16:creationId xmlns:a16="http://schemas.microsoft.com/office/drawing/2014/main" id="{5A68548C-46BD-459C-9C5A-AA2C1F3ABE8D}"/>
                    </a:ext>
                  </a:extLst>
                </p:cNvPr>
                <p:cNvSpPr/>
                <p:nvPr/>
              </p:nvSpPr>
              <p:spPr>
                <a:xfrm>
                  <a:off x="4656900" y="5174765"/>
                  <a:ext cx="21316" cy="12299"/>
                </a:xfrm>
                <a:custGeom>
                  <a:avLst/>
                  <a:gdLst/>
                  <a:ahLst/>
                  <a:cxnLst/>
                  <a:rect l="l" t="t" r="r" b="b"/>
                  <a:pathLst>
                    <a:path w="21316" h="12299" extrusionOk="0">
                      <a:moveTo>
                        <a:pt x="570" y="6834"/>
                      </a:moveTo>
                      <a:lnTo>
                        <a:pt x="9405" y="11978"/>
                      </a:lnTo>
                      <a:cubicBezTo>
                        <a:pt x="10307" y="12406"/>
                        <a:pt x="11354" y="12406"/>
                        <a:pt x="12255" y="11978"/>
                      </a:cubicBezTo>
                      <a:lnTo>
                        <a:pt x="20711" y="7120"/>
                      </a:lnTo>
                      <a:cubicBezTo>
                        <a:pt x="21471" y="7120"/>
                        <a:pt x="21566" y="5882"/>
                        <a:pt x="20711" y="5501"/>
                      </a:cubicBezTo>
                      <a:lnTo>
                        <a:pt x="11875" y="357"/>
                      </a:lnTo>
                      <a:cubicBezTo>
                        <a:pt x="10984" y="-119"/>
                        <a:pt x="9916" y="-119"/>
                        <a:pt x="9025" y="357"/>
                      </a:cubicBezTo>
                      <a:lnTo>
                        <a:pt x="570" y="5215"/>
                      </a:lnTo>
                      <a:cubicBezTo>
                        <a:pt x="-190" y="5787"/>
                        <a:pt x="-190" y="6834"/>
                        <a:pt x="57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675;p17">
                  <a:extLst>
                    <a:ext uri="{FF2B5EF4-FFF2-40B4-BE49-F238E27FC236}">
                      <a16:creationId xmlns:a16="http://schemas.microsoft.com/office/drawing/2014/main" id="{70640C83-CDFD-4C0E-AAC7-B7DE2326B8C7}"/>
                    </a:ext>
                  </a:extLst>
                </p:cNvPr>
                <p:cNvSpPr/>
                <p:nvPr/>
              </p:nvSpPr>
              <p:spPr>
                <a:xfrm>
                  <a:off x="4644490" y="5167657"/>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76" y="-107"/>
                        <a:pt x="9859" y="-107"/>
                        <a:pt x="8990" y="322"/>
                      </a:cubicBezTo>
                      <a:lnTo>
                        <a:pt x="535" y="5179"/>
                      </a:lnTo>
                      <a:cubicBezTo>
                        <a:pt x="-130" y="5656"/>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676;p17">
                  <a:extLst>
                    <a:ext uri="{FF2B5EF4-FFF2-40B4-BE49-F238E27FC236}">
                      <a16:creationId xmlns:a16="http://schemas.microsoft.com/office/drawing/2014/main" id="{09090ABD-CACF-44F2-BAE3-E1C360194E57}"/>
                    </a:ext>
                  </a:extLst>
                </p:cNvPr>
                <p:cNvSpPr/>
                <p:nvPr/>
              </p:nvSpPr>
              <p:spPr>
                <a:xfrm>
                  <a:off x="4632021" y="5160418"/>
                  <a:ext cx="21210" cy="12298"/>
                </a:xfrm>
                <a:custGeom>
                  <a:avLst/>
                  <a:gdLst/>
                  <a:ahLst/>
                  <a:cxnLst/>
                  <a:rect l="l" t="t" r="r" b="b"/>
                  <a:pathLst>
                    <a:path w="21210" h="12298" extrusionOk="0">
                      <a:moveTo>
                        <a:pt x="464" y="6894"/>
                      </a:moveTo>
                      <a:lnTo>
                        <a:pt x="9299" y="11942"/>
                      </a:lnTo>
                      <a:cubicBezTo>
                        <a:pt x="10190" y="12418"/>
                        <a:pt x="11258" y="12418"/>
                        <a:pt x="12149" y="11942"/>
                      </a:cubicBezTo>
                      <a:lnTo>
                        <a:pt x="20604" y="7084"/>
                      </a:lnTo>
                      <a:cubicBezTo>
                        <a:pt x="21364" y="6608"/>
                        <a:pt x="21459" y="5846"/>
                        <a:pt x="20604" y="5465"/>
                      </a:cubicBezTo>
                      <a:lnTo>
                        <a:pt x="11769" y="321"/>
                      </a:lnTo>
                      <a:cubicBezTo>
                        <a:pt x="10868" y="-107"/>
                        <a:pt x="9821" y="-107"/>
                        <a:pt x="8919" y="321"/>
                      </a:cubicBezTo>
                      <a:lnTo>
                        <a:pt x="464" y="5179"/>
                      </a:lnTo>
                      <a:cubicBezTo>
                        <a:pt x="-106" y="5751"/>
                        <a:pt x="-201" y="6417"/>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 name="Google Shape;677;p17">
                  <a:extLst>
                    <a:ext uri="{FF2B5EF4-FFF2-40B4-BE49-F238E27FC236}">
                      <a16:creationId xmlns:a16="http://schemas.microsoft.com/office/drawing/2014/main" id="{F78F13BF-486A-462B-BC25-DC8BC7AF3A98}"/>
                    </a:ext>
                  </a:extLst>
                </p:cNvPr>
                <p:cNvSpPr/>
                <p:nvPr/>
              </p:nvSpPr>
              <p:spPr>
                <a:xfrm>
                  <a:off x="4619504" y="5153179"/>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59" y="-107"/>
                        <a:pt x="8990"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 name="Google Shape;678;p17">
                  <a:extLst>
                    <a:ext uri="{FF2B5EF4-FFF2-40B4-BE49-F238E27FC236}">
                      <a16:creationId xmlns:a16="http://schemas.microsoft.com/office/drawing/2014/main" id="{F8BCB152-53A1-475D-BD6B-6FD18EABB0F6}"/>
                    </a:ext>
                  </a:extLst>
                </p:cNvPr>
                <p:cNvSpPr/>
                <p:nvPr/>
              </p:nvSpPr>
              <p:spPr>
                <a:xfrm>
                  <a:off x="4769418" y="5240428"/>
                  <a:ext cx="30663" cy="17728"/>
                </a:xfrm>
                <a:custGeom>
                  <a:avLst/>
                  <a:gdLst/>
                  <a:ahLst/>
                  <a:cxnLst/>
                  <a:rect l="l" t="t" r="r" b="b"/>
                  <a:pathLst>
                    <a:path w="30663" h="17728" extrusionOk="0">
                      <a:moveTo>
                        <a:pt x="535" y="6417"/>
                      </a:moveTo>
                      <a:lnTo>
                        <a:pt x="18775" y="17371"/>
                      </a:lnTo>
                      <a:cubicBezTo>
                        <a:pt x="19667" y="17847"/>
                        <a:pt x="20734" y="17847"/>
                        <a:pt x="21626" y="17371"/>
                      </a:cubicBezTo>
                      <a:lnTo>
                        <a:pt x="29986" y="12513"/>
                      </a:lnTo>
                      <a:cubicBezTo>
                        <a:pt x="30841" y="12037"/>
                        <a:pt x="30936" y="11370"/>
                        <a:pt x="29986" y="10894"/>
                      </a:cubicBezTo>
                      <a:lnTo>
                        <a:pt x="11745" y="321"/>
                      </a:lnTo>
                      <a:cubicBezTo>
                        <a:pt x="10876" y="-107"/>
                        <a:pt x="9860" y="-107"/>
                        <a:pt x="8990" y="321"/>
                      </a:cubicBezTo>
                      <a:lnTo>
                        <a:pt x="535" y="5275"/>
                      </a:lnTo>
                      <a:cubicBezTo>
                        <a:pt x="-130" y="5275"/>
                        <a:pt x="-225" y="5941"/>
                        <a:pt x="535" y="641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 name="Google Shape;679;p17">
                  <a:extLst>
                    <a:ext uri="{FF2B5EF4-FFF2-40B4-BE49-F238E27FC236}">
                      <a16:creationId xmlns:a16="http://schemas.microsoft.com/office/drawing/2014/main" id="{A35E2577-EFB2-4907-9EF9-714F4CE003C3}"/>
                    </a:ext>
                  </a:extLst>
                </p:cNvPr>
                <p:cNvSpPr/>
                <p:nvPr/>
              </p:nvSpPr>
              <p:spPr>
                <a:xfrm>
                  <a:off x="4751035" y="5243345"/>
                  <a:ext cx="21400" cy="12299"/>
                </a:xfrm>
                <a:custGeom>
                  <a:avLst/>
                  <a:gdLst/>
                  <a:ahLst/>
                  <a:cxnLst/>
                  <a:rect l="l" t="t" r="r" b="b"/>
                  <a:pathLst>
                    <a:path w="21400" h="12299" extrusionOk="0">
                      <a:moveTo>
                        <a:pt x="677" y="6834"/>
                      </a:moveTo>
                      <a:lnTo>
                        <a:pt x="9513" y="11978"/>
                      </a:lnTo>
                      <a:cubicBezTo>
                        <a:pt x="10382" y="12406"/>
                        <a:pt x="11398" y="12406"/>
                        <a:pt x="12268" y="11978"/>
                      </a:cubicBezTo>
                      <a:lnTo>
                        <a:pt x="20723" y="7025"/>
                      </a:lnTo>
                      <a:cubicBezTo>
                        <a:pt x="21578" y="7025"/>
                        <a:pt x="21673" y="5882"/>
                        <a:pt x="20723" y="5405"/>
                      </a:cubicBezTo>
                      <a:lnTo>
                        <a:pt x="11888" y="357"/>
                      </a:lnTo>
                      <a:cubicBezTo>
                        <a:pt x="11031" y="-119"/>
                        <a:pt x="9990" y="-119"/>
                        <a:pt x="9133" y="357"/>
                      </a:cubicBezTo>
                      <a:lnTo>
                        <a:pt x="677" y="4929"/>
                      </a:lnTo>
                      <a:cubicBezTo>
                        <a:pt x="-178" y="5691"/>
                        <a:pt x="-273" y="6453"/>
                        <a:pt x="677"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680;p17">
                  <a:extLst>
                    <a:ext uri="{FF2B5EF4-FFF2-40B4-BE49-F238E27FC236}">
                      <a16:creationId xmlns:a16="http://schemas.microsoft.com/office/drawing/2014/main" id="{94AC3266-BF54-47E4-91D0-691393094CBD}"/>
                    </a:ext>
                  </a:extLst>
                </p:cNvPr>
                <p:cNvSpPr/>
                <p:nvPr/>
              </p:nvSpPr>
              <p:spPr>
                <a:xfrm>
                  <a:off x="4738529" y="5236106"/>
                  <a:ext cx="21200" cy="12299"/>
                </a:xfrm>
                <a:custGeom>
                  <a:avLst/>
                  <a:gdLst/>
                  <a:ahLst/>
                  <a:cxnLst/>
                  <a:rect l="l" t="t" r="r" b="b"/>
                  <a:pathLst>
                    <a:path w="21200" h="12299" extrusionOk="0">
                      <a:moveTo>
                        <a:pt x="454" y="6834"/>
                      </a:moveTo>
                      <a:lnTo>
                        <a:pt x="9289" y="11978"/>
                      </a:lnTo>
                      <a:cubicBezTo>
                        <a:pt x="10191" y="12406"/>
                        <a:pt x="11238" y="12406"/>
                        <a:pt x="12139" y="11978"/>
                      </a:cubicBezTo>
                      <a:lnTo>
                        <a:pt x="20594" y="7025"/>
                      </a:lnTo>
                      <a:cubicBezTo>
                        <a:pt x="21354" y="6549"/>
                        <a:pt x="21449" y="5882"/>
                        <a:pt x="20594" y="5406"/>
                      </a:cubicBezTo>
                      <a:lnTo>
                        <a:pt x="11759" y="357"/>
                      </a:lnTo>
                      <a:cubicBezTo>
                        <a:pt x="10868" y="-119"/>
                        <a:pt x="9800" y="-119"/>
                        <a:pt x="8909" y="357"/>
                      </a:cubicBezTo>
                      <a:lnTo>
                        <a:pt x="549" y="5215"/>
                      </a:lnTo>
                      <a:cubicBezTo>
                        <a:pt x="-116" y="5691"/>
                        <a:pt x="-211" y="6453"/>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681;p17">
                  <a:extLst>
                    <a:ext uri="{FF2B5EF4-FFF2-40B4-BE49-F238E27FC236}">
                      <a16:creationId xmlns:a16="http://schemas.microsoft.com/office/drawing/2014/main" id="{AE173B9A-2960-40D2-96AA-5D18E8036DA4}"/>
                    </a:ext>
                  </a:extLst>
                </p:cNvPr>
                <p:cNvSpPr/>
                <p:nvPr/>
              </p:nvSpPr>
              <p:spPr>
                <a:xfrm>
                  <a:off x="4726002" y="5228867"/>
                  <a:ext cx="21257" cy="12299"/>
                </a:xfrm>
                <a:custGeom>
                  <a:avLst/>
                  <a:gdLst/>
                  <a:ahLst/>
                  <a:cxnLst/>
                  <a:rect l="l" t="t" r="r" b="b"/>
                  <a:pathLst>
                    <a:path w="21257" h="12299" extrusionOk="0">
                      <a:moveTo>
                        <a:pt x="535" y="6834"/>
                      </a:moveTo>
                      <a:lnTo>
                        <a:pt x="9370" y="11978"/>
                      </a:lnTo>
                      <a:cubicBezTo>
                        <a:pt x="10239" y="12406"/>
                        <a:pt x="11256" y="12406"/>
                        <a:pt x="12125" y="11978"/>
                      </a:cubicBezTo>
                      <a:lnTo>
                        <a:pt x="20581" y="7120"/>
                      </a:lnTo>
                      <a:cubicBezTo>
                        <a:pt x="21436" y="6548"/>
                        <a:pt x="21531" y="5881"/>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 name="Google Shape;682;p17">
                  <a:extLst>
                    <a:ext uri="{FF2B5EF4-FFF2-40B4-BE49-F238E27FC236}">
                      <a16:creationId xmlns:a16="http://schemas.microsoft.com/office/drawing/2014/main" id="{7834ED58-3198-4E79-BD80-CD8AB5CE606F}"/>
                    </a:ext>
                  </a:extLst>
                </p:cNvPr>
                <p:cNvSpPr/>
                <p:nvPr/>
              </p:nvSpPr>
              <p:spPr>
                <a:xfrm>
                  <a:off x="4713712" y="5221628"/>
                  <a:ext cx="20781" cy="12299"/>
                </a:xfrm>
                <a:custGeom>
                  <a:avLst/>
                  <a:gdLst/>
                  <a:ahLst/>
                  <a:cxnLst/>
                  <a:rect l="l" t="t" r="r" b="b"/>
                  <a:pathLst>
                    <a:path w="20781" h="12299" extrusionOk="0">
                      <a:moveTo>
                        <a:pt x="0" y="6834"/>
                      </a:moveTo>
                      <a:lnTo>
                        <a:pt x="8835" y="11978"/>
                      </a:lnTo>
                      <a:cubicBezTo>
                        <a:pt x="9737" y="12406"/>
                        <a:pt x="10784" y="12406"/>
                        <a:pt x="11685" y="11978"/>
                      </a:cubicBezTo>
                      <a:lnTo>
                        <a:pt x="20141" y="7120"/>
                      </a:lnTo>
                      <a:cubicBezTo>
                        <a:pt x="20996" y="6644"/>
                        <a:pt x="20996" y="5882"/>
                        <a:pt x="20141" y="5501"/>
                      </a:cubicBezTo>
                      <a:lnTo>
                        <a:pt x="11305" y="357"/>
                      </a:lnTo>
                      <a:cubicBezTo>
                        <a:pt x="10414" y="-119"/>
                        <a:pt x="9346" y="-119"/>
                        <a:pt x="8455" y="357"/>
                      </a:cubicBezTo>
                      <a:lnTo>
                        <a:pt x="95" y="5215"/>
                      </a:lnTo>
                      <a:cubicBezTo>
                        <a:pt x="0" y="5691"/>
                        <a:pt x="0" y="6453"/>
                        <a:pt x="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683;p17">
                  <a:extLst>
                    <a:ext uri="{FF2B5EF4-FFF2-40B4-BE49-F238E27FC236}">
                      <a16:creationId xmlns:a16="http://schemas.microsoft.com/office/drawing/2014/main" id="{FD068B73-1A6D-4034-8BFB-EAE7443C098D}"/>
                    </a:ext>
                  </a:extLst>
                </p:cNvPr>
                <p:cNvSpPr/>
                <p:nvPr/>
              </p:nvSpPr>
              <p:spPr>
                <a:xfrm>
                  <a:off x="4701016" y="5214425"/>
                  <a:ext cx="21257" cy="12299"/>
                </a:xfrm>
                <a:custGeom>
                  <a:avLst/>
                  <a:gdLst/>
                  <a:ahLst/>
                  <a:cxnLst/>
                  <a:rect l="l" t="t" r="r" b="b"/>
                  <a:pathLst>
                    <a:path w="21257" h="12299" extrusionOk="0">
                      <a:moveTo>
                        <a:pt x="535" y="6798"/>
                      </a:moveTo>
                      <a:lnTo>
                        <a:pt x="9370" y="11942"/>
                      </a:lnTo>
                      <a:cubicBezTo>
                        <a:pt x="10261" y="12418"/>
                        <a:pt x="11329" y="12418"/>
                        <a:pt x="12220" y="11942"/>
                      </a:cubicBezTo>
                      <a:lnTo>
                        <a:pt x="20581" y="7084"/>
                      </a:lnTo>
                      <a:cubicBezTo>
                        <a:pt x="21436" y="6608"/>
                        <a:pt x="21531" y="5846"/>
                        <a:pt x="20581" y="5465"/>
                      </a:cubicBezTo>
                      <a:lnTo>
                        <a:pt x="11745" y="322"/>
                      </a:lnTo>
                      <a:cubicBezTo>
                        <a:pt x="10876" y="-107"/>
                        <a:pt x="9859" y="-107"/>
                        <a:pt x="8990" y="322"/>
                      </a:cubicBezTo>
                      <a:lnTo>
                        <a:pt x="535" y="5179"/>
                      </a:lnTo>
                      <a:cubicBezTo>
                        <a:pt x="-130" y="5274"/>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684;p17">
                  <a:extLst>
                    <a:ext uri="{FF2B5EF4-FFF2-40B4-BE49-F238E27FC236}">
                      <a16:creationId xmlns:a16="http://schemas.microsoft.com/office/drawing/2014/main" id="{309DC21C-6367-49B5-9309-67B235442A60}"/>
                    </a:ext>
                  </a:extLst>
                </p:cNvPr>
                <p:cNvSpPr/>
                <p:nvPr/>
              </p:nvSpPr>
              <p:spPr>
                <a:xfrm>
                  <a:off x="4688557" y="5207186"/>
                  <a:ext cx="21271" cy="12299"/>
                </a:xfrm>
                <a:custGeom>
                  <a:avLst/>
                  <a:gdLst/>
                  <a:ahLst/>
                  <a:cxnLst/>
                  <a:rect l="l" t="t" r="r" b="b"/>
                  <a:pathLst>
                    <a:path w="21271" h="12299" extrusionOk="0">
                      <a:moveTo>
                        <a:pt x="454" y="6894"/>
                      </a:moveTo>
                      <a:lnTo>
                        <a:pt x="9289" y="11942"/>
                      </a:lnTo>
                      <a:cubicBezTo>
                        <a:pt x="10180" y="12418"/>
                        <a:pt x="11248" y="12418"/>
                        <a:pt x="12139" y="11942"/>
                      </a:cubicBezTo>
                      <a:lnTo>
                        <a:pt x="20594" y="7084"/>
                      </a:lnTo>
                      <a:cubicBezTo>
                        <a:pt x="21449" y="6608"/>
                        <a:pt x="21544" y="5846"/>
                        <a:pt x="20594" y="5465"/>
                      </a:cubicBezTo>
                      <a:lnTo>
                        <a:pt x="11759" y="322"/>
                      </a:lnTo>
                      <a:cubicBezTo>
                        <a:pt x="10858" y="-107"/>
                        <a:pt x="9811" y="-107"/>
                        <a:pt x="8909" y="322"/>
                      </a:cubicBezTo>
                      <a:lnTo>
                        <a:pt x="549" y="5274"/>
                      </a:lnTo>
                      <a:cubicBezTo>
                        <a:pt x="-116" y="5751"/>
                        <a:pt x="-211" y="6417"/>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685;p17">
                  <a:extLst>
                    <a:ext uri="{FF2B5EF4-FFF2-40B4-BE49-F238E27FC236}">
                      <a16:creationId xmlns:a16="http://schemas.microsoft.com/office/drawing/2014/main" id="{146F3D7C-AE2C-4483-A5A9-62562FD07336}"/>
                    </a:ext>
                  </a:extLst>
                </p:cNvPr>
                <p:cNvSpPr/>
                <p:nvPr/>
              </p:nvSpPr>
              <p:spPr>
                <a:xfrm>
                  <a:off x="4675924" y="5199947"/>
                  <a:ext cx="21364" cy="12299"/>
                </a:xfrm>
                <a:custGeom>
                  <a:avLst/>
                  <a:gdLst/>
                  <a:ahLst/>
                  <a:cxnLst/>
                  <a:rect l="l" t="t" r="r" b="b"/>
                  <a:pathLst>
                    <a:path w="21364" h="12299" extrusionOk="0">
                      <a:moveTo>
                        <a:pt x="641" y="6894"/>
                      </a:moveTo>
                      <a:lnTo>
                        <a:pt x="9477" y="11942"/>
                      </a:lnTo>
                      <a:cubicBezTo>
                        <a:pt x="10368" y="12418"/>
                        <a:pt x="11435" y="12418"/>
                        <a:pt x="12327" y="11942"/>
                      </a:cubicBezTo>
                      <a:lnTo>
                        <a:pt x="20687" y="7084"/>
                      </a:lnTo>
                      <a:cubicBezTo>
                        <a:pt x="21542" y="6608"/>
                        <a:pt x="21637" y="5846"/>
                        <a:pt x="20687" y="5465"/>
                      </a:cubicBezTo>
                      <a:lnTo>
                        <a:pt x="11852" y="321"/>
                      </a:lnTo>
                      <a:cubicBezTo>
                        <a:pt x="10982" y="-107"/>
                        <a:pt x="9966" y="-107"/>
                        <a:pt x="9096" y="321"/>
                      </a:cubicBezTo>
                      <a:lnTo>
                        <a:pt x="641" y="5275"/>
                      </a:lnTo>
                      <a:cubicBezTo>
                        <a:pt x="-214" y="5751"/>
                        <a:pt x="-214" y="6417"/>
                        <a:pt x="641"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686;p17">
                  <a:extLst>
                    <a:ext uri="{FF2B5EF4-FFF2-40B4-BE49-F238E27FC236}">
                      <a16:creationId xmlns:a16="http://schemas.microsoft.com/office/drawing/2014/main" id="{26477AF3-891F-4194-8392-4AC0D3B85D86}"/>
                    </a:ext>
                  </a:extLst>
                </p:cNvPr>
                <p:cNvSpPr/>
                <p:nvPr/>
              </p:nvSpPr>
              <p:spPr>
                <a:xfrm>
                  <a:off x="4663585" y="5192708"/>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44" y="-107"/>
                        <a:pt x="9797" y="-107"/>
                        <a:pt x="8895"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687;p17">
                  <a:extLst>
                    <a:ext uri="{FF2B5EF4-FFF2-40B4-BE49-F238E27FC236}">
                      <a16:creationId xmlns:a16="http://schemas.microsoft.com/office/drawing/2014/main" id="{0085313E-BF70-4706-ABD6-4361C1B05D39}"/>
                    </a:ext>
                  </a:extLst>
                </p:cNvPr>
                <p:cNvSpPr/>
                <p:nvPr/>
              </p:nvSpPr>
              <p:spPr>
                <a:xfrm>
                  <a:off x="4651034" y="5185529"/>
                  <a:ext cx="21269" cy="12299"/>
                </a:xfrm>
                <a:custGeom>
                  <a:avLst/>
                  <a:gdLst/>
                  <a:ahLst/>
                  <a:cxnLst/>
                  <a:rect l="l" t="t" r="r" b="b"/>
                  <a:pathLst>
                    <a:path w="21269" h="12299" extrusionOk="0">
                      <a:moveTo>
                        <a:pt x="546" y="6834"/>
                      </a:moveTo>
                      <a:lnTo>
                        <a:pt x="9381" y="11978"/>
                      </a:lnTo>
                      <a:cubicBezTo>
                        <a:pt x="10283" y="12406"/>
                        <a:pt x="11330" y="12406"/>
                        <a:pt x="12232" y="11978"/>
                      </a:cubicBezTo>
                      <a:lnTo>
                        <a:pt x="20592" y="7120"/>
                      </a:lnTo>
                      <a:cubicBezTo>
                        <a:pt x="21447" y="6644"/>
                        <a:pt x="21542" y="5882"/>
                        <a:pt x="20592" y="5501"/>
                      </a:cubicBezTo>
                      <a:lnTo>
                        <a:pt x="11757" y="357"/>
                      </a:lnTo>
                      <a:cubicBezTo>
                        <a:pt x="10865" y="-119"/>
                        <a:pt x="9798" y="-119"/>
                        <a:pt x="8906" y="357"/>
                      </a:cubicBezTo>
                      <a:lnTo>
                        <a:pt x="451" y="5215"/>
                      </a:lnTo>
                      <a:cubicBezTo>
                        <a:pt x="-119" y="5596"/>
                        <a:pt x="-214" y="6358"/>
                        <a:pt x="546"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688;p17">
                  <a:extLst>
                    <a:ext uri="{FF2B5EF4-FFF2-40B4-BE49-F238E27FC236}">
                      <a16:creationId xmlns:a16="http://schemas.microsoft.com/office/drawing/2014/main" id="{65F88134-2AD2-449B-A9F3-5A3F177051A9}"/>
                    </a:ext>
                  </a:extLst>
                </p:cNvPr>
                <p:cNvSpPr/>
                <p:nvPr/>
              </p:nvSpPr>
              <p:spPr>
                <a:xfrm>
                  <a:off x="4638600" y="5178325"/>
                  <a:ext cx="21257" cy="12263"/>
                </a:xfrm>
                <a:custGeom>
                  <a:avLst/>
                  <a:gdLst/>
                  <a:ahLst/>
                  <a:cxnLst/>
                  <a:rect l="l" t="t" r="r" b="b"/>
                  <a:pathLst>
                    <a:path w="21257" h="12263" extrusionOk="0">
                      <a:moveTo>
                        <a:pt x="535" y="6798"/>
                      </a:moveTo>
                      <a:lnTo>
                        <a:pt x="9370" y="11942"/>
                      </a:lnTo>
                      <a:cubicBezTo>
                        <a:pt x="10240" y="12371"/>
                        <a:pt x="11256" y="12371"/>
                        <a:pt x="12125" y="11942"/>
                      </a:cubicBezTo>
                      <a:lnTo>
                        <a:pt x="20581" y="7084"/>
                      </a:lnTo>
                      <a:cubicBezTo>
                        <a:pt x="21436" y="6608"/>
                        <a:pt x="21531" y="5846"/>
                        <a:pt x="20581" y="5465"/>
                      </a:cubicBezTo>
                      <a:lnTo>
                        <a:pt x="11745" y="322"/>
                      </a:lnTo>
                      <a:cubicBezTo>
                        <a:pt x="10844" y="-107"/>
                        <a:pt x="9797" y="-107"/>
                        <a:pt x="8895" y="322"/>
                      </a:cubicBezTo>
                      <a:lnTo>
                        <a:pt x="535" y="5179"/>
                      </a:lnTo>
                      <a:cubicBezTo>
                        <a:pt x="-130" y="5656"/>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689;p17">
                  <a:extLst>
                    <a:ext uri="{FF2B5EF4-FFF2-40B4-BE49-F238E27FC236}">
                      <a16:creationId xmlns:a16="http://schemas.microsoft.com/office/drawing/2014/main" id="{7584EF88-ED3F-47A0-A813-8733E70080C0}"/>
                    </a:ext>
                  </a:extLst>
                </p:cNvPr>
                <p:cNvSpPr/>
                <p:nvPr/>
              </p:nvSpPr>
              <p:spPr>
                <a:xfrm>
                  <a:off x="4626083" y="5171051"/>
                  <a:ext cx="21234" cy="12299"/>
                </a:xfrm>
                <a:custGeom>
                  <a:avLst/>
                  <a:gdLst/>
                  <a:ahLst/>
                  <a:cxnLst/>
                  <a:rect l="l" t="t" r="r" b="b"/>
                  <a:pathLst>
                    <a:path w="21234" h="12299" extrusionOk="0">
                      <a:moveTo>
                        <a:pt x="511" y="6834"/>
                      </a:moveTo>
                      <a:lnTo>
                        <a:pt x="9347" y="11978"/>
                      </a:lnTo>
                      <a:cubicBezTo>
                        <a:pt x="10248" y="12406"/>
                        <a:pt x="11295" y="12406"/>
                        <a:pt x="12197" y="11978"/>
                      </a:cubicBezTo>
                      <a:lnTo>
                        <a:pt x="20557" y="7025"/>
                      </a:lnTo>
                      <a:cubicBezTo>
                        <a:pt x="21412" y="6548"/>
                        <a:pt x="21507" y="5882"/>
                        <a:pt x="20557" y="5405"/>
                      </a:cubicBezTo>
                      <a:lnTo>
                        <a:pt x="11722" y="357"/>
                      </a:lnTo>
                      <a:cubicBezTo>
                        <a:pt x="10831" y="-119"/>
                        <a:pt x="9763" y="-119"/>
                        <a:pt x="8872" y="357"/>
                      </a:cubicBezTo>
                      <a:lnTo>
                        <a:pt x="416" y="5215"/>
                      </a:lnTo>
                      <a:cubicBezTo>
                        <a:pt x="-154" y="5691"/>
                        <a:pt x="-154" y="6453"/>
                        <a:pt x="511"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690;p17">
                  <a:extLst>
                    <a:ext uri="{FF2B5EF4-FFF2-40B4-BE49-F238E27FC236}">
                      <a16:creationId xmlns:a16="http://schemas.microsoft.com/office/drawing/2014/main" id="{C55FEA16-B676-42D2-9996-DA08D982EEC6}"/>
                    </a:ext>
                  </a:extLst>
                </p:cNvPr>
                <p:cNvSpPr/>
                <p:nvPr/>
              </p:nvSpPr>
              <p:spPr>
                <a:xfrm>
                  <a:off x="4598129" y="5154858"/>
                  <a:ext cx="36743" cy="21252"/>
                </a:xfrm>
                <a:custGeom>
                  <a:avLst/>
                  <a:gdLst/>
                  <a:ahLst/>
                  <a:cxnLst/>
                  <a:rect l="l" t="t" r="r" b="b"/>
                  <a:pathLst>
                    <a:path w="36743" h="21252" extrusionOk="0">
                      <a:moveTo>
                        <a:pt x="535" y="6834"/>
                      </a:moveTo>
                      <a:lnTo>
                        <a:pt x="24856" y="20931"/>
                      </a:lnTo>
                      <a:cubicBezTo>
                        <a:pt x="25725" y="21360"/>
                        <a:pt x="26741" y="21360"/>
                        <a:pt x="27611" y="20931"/>
                      </a:cubicBezTo>
                      <a:lnTo>
                        <a:pt x="36066" y="15978"/>
                      </a:lnTo>
                      <a:cubicBezTo>
                        <a:pt x="36921" y="15502"/>
                        <a:pt x="37016" y="14835"/>
                        <a:pt x="36066" y="14359"/>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691;p17">
                  <a:extLst>
                    <a:ext uri="{FF2B5EF4-FFF2-40B4-BE49-F238E27FC236}">
                      <a16:creationId xmlns:a16="http://schemas.microsoft.com/office/drawing/2014/main" id="{CF85B663-5902-4A3B-A9F6-00A309BAC8E9}"/>
                    </a:ext>
                  </a:extLst>
                </p:cNvPr>
                <p:cNvSpPr/>
                <p:nvPr/>
              </p:nvSpPr>
              <p:spPr>
                <a:xfrm>
                  <a:off x="4763493" y="5250906"/>
                  <a:ext cx="24428" cy="14204"/>
                </a:xfrm>
                <a:custGeom>
                  <a:avLst/>
                  <a:gdLst/>
                  <a:ahLst/>
                  <a:cxnLst/>
                  <a:rect l="l" t="t" r="r" b="b"/>
                  <a:pathLst>
                    <a:path w="24428" h="14204" extrusionOk="0">
                      <a:moveTo>
                        <a:pt x="475" y="6894"/>
                      </a:moveTo>
                      <a:lnTo>
                        <a:pt x="12540" y="13847"/>
                      </a:lnTo>
                      <a:cubicBezTo>
                        <a:pt x="13431" y="14323"/>
                        <a:pt x="14499" y="14323"/>
                        <a:pt x="15390" y="13847"/>
                      </a:cubicBezTo>
                      <a:lnTo>
                        <a:pt x="23751" y="8989"/>
                      </a:lnTo>
                      <a:cubicBezTo>
                        <a:pt x="24606" y="8513"/>
                        <a:pt x="24701" y="7751"/>
                        <a:pt x="23751" y="7370"/>
                      </a:cubicBezTo>
                      <a:lnTo>
                        <a:pt x="11685" y="321"/>
                      </a:lnTo>
                      <a:cubicBezTo>
                        <a:pt x="10784" y="-107"/>
                        <a:pt x="9737" y="-107"/>
                        <a:pt x="8835" y="321"/>
                      </a:cubicBezTo>
                      <a:lnTo>
                        <a:pt x="380" y="5179"/>
                      </a:lnTo>
                      <a:cubicBezTo>
                        <a:pt x="-95" y="5370"/>
                        <a:pt x="-190" y="6132"/>
                        <a:pt x="47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2" name="Google Shape;692;p17">
                <a:extLst>
                  <a:ext uri="{FF2B5EF4-FFF2-40B4-BE49-F238E27FC236}">
                    <a16:creationId xmlns:a16="http://schemas.microsoft.com/office/drawing/2014/main" id="{5FBDD341-C0F8-48BD-8D88-00A1EBF95385}"/>
                  </a:ext>
                </a:extLst>
              </p:cNvPr>
              <p:cNvGrpSpPr/>
              <p:nvPr/>
            </p:nvGrpSpPr>
            <p:grpSpPr>
              <a:xfrm>
                <a:off x="4655095" y="4952197"/>
                <a:ext cx="207390" cy="280361"/>
                <a:chOff x="4655095" y="4952197"/>
                <a:chExt cx="207390" cy="280361"/>
              </a:xfrm>
            </p:grpSpPr>
            <p:grpSp>
              <p:nvGrpSpPr>
                <p:cNvPr id="173" name="Google Shape;693;p17">
                  <a:extLst>
                    <a:ext uri="{FF2B5EF4-FFF2-40B4-BE49-F238E27FC236}">
                      <a16:creationId xmlns:a16="http://schemas.microsoft.com/office/drawing/2014/main" id="{BC5D60EF-0F72-4E89-B344-749DD8AC93A9}"/>
                    </a:ext>
                  </a:extLst>
                </p:cNvPr>
                <p:cNvGrpSpPr/>
                <p:nvPr/>
              </p:nvGrpSpPr>
              <p:grpSpPr>
                <a:xfrm>
                  <a:off x="4655095" y="4952197"/>
                  <a:ext cx="207390" cy="280361"/>
                  <a:chOff x="4655095" y="4952197"/>
                  <a:chExt cx="207390" cy="280361"/>
                </a:xfrm>
              </p:grpSpPr>
              <p:sp>
                <p:nvSpPr>
                  <p:cNvPr id="177" name="Google Shape;694;p17">
                    <a:extLst>
                      <a:ext uri="{FF2B5EF4-FFF2-40B4-BE49-F238E27FC236}">
                        <a16:creationId xmlns:a16="http://schemas.microsoft.com/office/drawing/2014/main" id="{74DD20CB-BEEA-4742-B2F2-D65759C4093D}"/>
                      </a:ext>
                    </a:extLst>
                  </p:cNvPr>
                  <p:cNvSpPr/>
                  <p:nvPr/>
                </p:nvSpPr>
                <p:spPr>
                  <a:xfrm>
                    <a:off x="4655095" y="4952197"/>
                    <a:ext cx="207390" cy="280361"/>
                  </a:xfrm>
                  <a:custGeom>
                    <a:avLst/>
                    <a:gdLst/>
                    <a:ahLst/>
                    <a:cxnLst/>
                    <a:rect l="l" t="t" r="r" b="b"/>
                    <a:pathLst>
                      <a:path w="207390" h="280361" extrusionOk="0">
                        <a:moveTo>
                          <a:pt x="200455" y="280361"/>
                        </a:moveTo>
                        <a:lnTo>
                          <a:pt x="200455" y="280361"/>
                        </a:lnTo>
                        <a:lnTo>
                          <a:pt x="0" y="164251"/>
                        </a:lnTo>
                        <a:lnTo>
                          <a:pt x="0" y="6232"/>
                        </a:lnTo>
                        <a:lnTo>
                          <a:pt x="1520" y="2612"/>
                        </a:lnTo>
                        <a:lnTo>
                          <a:pt x="3230" y="1850"/>
                        </a:lnTo>
                        <a:lnTo>
                          <a:pt x="3230" y="1850"/>
                        </a:lnTo>
                        <a:cubicBezTo>
                          <a:pt x="7492" y="-617"/>
                          <a:pt x="12744" y="-617"/>
                          <a:pt x="17005" y="1850"/>
                        </a:cubicBezTo>
                        <a:lnTo>
                          <a:pt x="200455" y="108054"/>
                        </a:lnTo>
                        <a:cubicBezTo>
                          <a:pt x="204734" y="110530"/>
                          <a:pt x="207375" y="115102"/>
                          <a:pt x="207391" y="120055"/>
                        </a:cubicBezTo>
                        <a:lnTo>
                          <a:pt x="207391" y="268360"/>
                        </a:lnTo>
                        <a:cubicBezTo>
                          <a:pt x="206156" y="275980"/>
                          <a:pt x="204731" y="277885"/>
                          <a:pt x="200455" y="280361"/>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695;p17">
                    <a:extLst>
                      <a:ext uri="{FF2B5EF4-FFF2-40B4-BE49-F238E27FC236}">
                        <a16:creationId xmlns:a16="http://schemas.microsoft.com/office/drawing/2014/main" id="{241160E1-037F-4A4E-940F-AA729EB1583D}"/>
                      </a:ext>
                    </a:extLst>
                  </p:cNvPr>
                  <p:cNvSpPr/>
                  <p:nvPr/>
                </p:nvSpPr>
                <p:spPr>
                  <a:xfrm>
                    <a:off x="4655095" y="4952197"/>
                    <a:ext cx="205775" cy="127104"/>
                  </a:xfrm>
                  <a:custGeom>
                    <a:avLst/>
                    <a:gdLst/>
                    <a:ahLst/>
                    <a:cxnLst/>
                    <a:rect l="l" t="t" r="r" b="b"/>
                    <a:pathLst>
                      <a:path w="205775" h="127104" extrusionOk="0">
                        <a:moveTo>
                          <a:pt x="182120" y="127104"/>
                        </a:moveTo>
                        <a:lnTo>
                          <a:pt x="0" y="11470"/>
                        </a:lnTo>
                        <a:lnTo>
                          <a:pt x="0" y="6232"/>
                        </a:lnTo>
                        <a:lnTo>
                          <a:pt x="1520" y="2612"/>
                        </a:lnTo>
                        <a:lnTo>
                          <a:pt x="3230" y="1850"/>
                        </a:lnTo>
                        <a:cubicBezTo>
                          <a:pt x="7492" y="-617"/>
                          <a:pt x="12744" y="-617"/>
                          <a:pt x="17005" y="1850"/>
                        </a:cubicBezTo>
                        <a:lnTo>
                          <a:pt x="200455" y="108054"/>
                        </a:lnTo>
                        <a:cubicBezTo>
                          <a:pt x="202698" y="109330"/>
                          <a:pt x="204541" y="111216"/>
                          <a:pt x="205776" y="11348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 name="Google Shape;696;p17">
                    <a:extLst>
                      <a:ext uri="{FF2B5EF4-FFF2-40B4-BE49-F238E27FC236}">
                        <a16:creationId xmlns:a16="http://schemas.microsoft.com/office/drawing/2014/main" id="{1AE5D1A1-2569-470A-81E1-AEB53FEE9A4A}"/>
                      </a:ext>
                    </a:extLst>
                  </p:cNvPr>
                  <p:cNvSpPr/>
                  <p:nvPr/>
                </p:nvSpPr>
                <p:spPr>
                  <a:xfrm>
                    <a:off x="4655095" y="4954417"/>
                    <a:ext cx="200455" cy="278140"/>
                  </a:xfrm>
                  <a:custGeom>
                    <a:avLst/>
                    <a:gdLst/>
                    <a:ahLst/>
                    <a:cxnLst/>
                    <a:rect l="l" t="t" r="r" b="b"/>
                    <a:pathLst>
                      <a:path w="200455" h="278140" extrusionOk="0">
                        <a:moveTo>
                          <a:pt x="4655" y="392"/>
                        </a:moveTo>
                        <a:lnTo>
                          <a:pt x="197130" y="111834"/>
                        </a:lnTo>
                        <a:cubicBezTo>
                          <a:pt x="199185" y="113044"/>
                          <a:pt x="200449" y="115254"/>
                          <a:pt x="200455" y="117645"/>
                        </a:cubicBezTo>
                        <a:lnTo>
                          <a:pt x="200455" y="278141"/>
                        </a:lnTo>
                        <a:lnTo>
                          <a:pt x="0" y="162031"/>
                        </a:lnTo>
                        <a:lnTo>
                          <a:pt x="0" y="3059"/>
                        </a:lnTo>
                        <a:cubicBezTo>
                          <a:pt x="45" y="1325"/>
                          <a:pt x="1485" y="-46"/>
                          <a:pt x="3215" y="1"/>
                        </a:cubicBezTo>
                        <a:cubicBezTo>
                          <a:pt x="3720" y="11"/>
                          <a:pt x="4213" y="144"/>
                          <a:pt x="4655" y="392"/>
                        </a:cubicBezTo>
                        <a:close/>
                      </a:path>
                    </a:pathLst>
                  </a:custGeom>
                  <a:solidFill>
                    <a:srgbClr val="DCEE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697;p17">
                    <a:extLst>
                      <a:ext uri="{FF2B5EF4-FFF2-40B4-BE49-F238E27FC236}">
                        <a16:creationId xmlns:a16="http://schemas.microsoft.com/office/drawing/2014/main" id="{BB03AEB6-4237-4B26-9916-4B4A0B09A2E3}"/>
                      </a:ext>
                    </a:extLst>
                  </p:cNvPr>
                  <p:cNvSpPr/>
                  <p:nvPr/>
                </p:nvSpPr>
                <p:spPr>
                  <a:xfrm>
                    <a:off x="4655095" y="4954417"/>
                    <a:ext cx="200455" cy="278140"/>
                  </a:xfrm>
                  <a:custGeom>
                    <a:avLst/>
                    <a:gdLst/>
                    <a:ahLst/>
                    <a:cxnLst/>
                    <a:rect l="l" t="t" r="r" b="b"/>
                    <a:pathLst>
                      <a:path w="200455" h="278140" extrusionOk="0">
                        <a:moveTo>
                          <a:pt x="4655" y="392"/>
                        </a:moveTo>
                        <a:lnTo>
                          <a:pt x="197130" y="111834"/>
                        </a:lnTo>
                        <a:cubicBezTo>
                          <a:pt x="199185" y="113044"/>
                          <a:pt x="200449" y="115254"/>
                          <a:pt x="200455" y="117645"/>
                        </a:cubicBezTo>
                        <a:lnTo>
                          <a:pt x="200455" y="278141"/>
                        </a:lnTo>
                        <a:lnTo>
                          <a:pt x="0" y="162031"/>
                        </a:lnTo>
                        <a:lnTo>
                          <a:pt x="0" y="3059"/>
                        </a:lnTo>
                        <a:cubicBezTo>
                          <a:pt x="45" y="1325"/>
                          <a:pt x="1485" y="-46"/>
                          <a:pt x="3215" y="1"/>
                        </a:cubicBezTo>
                        <a:cubicBezTo>
                          <a:pt x="3720" y="11"/>
                          <a:pt x="4213" y="144"/>
                          <a:pt x="4655" y="39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698;p17">
                    <a:extLst>
                      <a:ext uri="{FF2B5EF4-FFF2-40B4-BE49-F238E27FC236}">
                        <a16:creationId xmlns:a16="http://schemas.microsoft.com/office/drawing/2014/main" id="{C91B2020-8983-4A94-A6C4-F0B7D53DB7E0}"/>
                      </a:ext>
                    </a:extLst>
                  </p:cNvPr>
                  <p:cNvSpPr/>
                  <p:nvPr/>
                </p:nvSpPr>
                <p:spPr>
                  <a:xfrm>
                    <a:off x="4655095" y="5110733"/>
                    <a:ext cx="200455" cy="121824"/>
                  </a:xfrm>
                  <a:custGeom>
                    <a:avLst/>
                    <a:gdLst/>
                    <a:ahLst/>
                    <a:cxnLst/>
                    <a:rect l="l" t="t" r="r" b="b"/>
                    <a:pathLst>
                      <a:path w="200455" h="121824" extrusionOk="0">
                        <a:moveTo>
                          <a:pt x="200455" y="121825"/>
                        </a:moveTo>
                        <a:lnTo>
                          <a:pt x="200455" y="116014"/>
                        </a:lnTo>
                        <a:lnTo>
                          <a:pt x="0" y="0"/>
                        </a:lnTo>
                        <a:lnTo>
                          <a:pt x="0" y="5715"/>
                        </a:lnTo>
                        <a:lnTo>
                          <a:pt x="200455" y="121825"/>
                        </a:lnTo>
                        <a:close/>
                      </a:path>
                    </a:pathLst>
                  </a:custGeom>
                  <a:solidFill>
                    <a:srgbClr val="DBDB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4" name="Google Shape;699;p17">
                  <a:extLst>
                    <a:ext uri="{FF2B5EF4-FFF2-40B4-BE49-F238E27FC236}">
                      <a16:creationId xmlns:a16="http://schemas.microsoft.com/office/drawing/2014/main" id="{AD6365BC-BBB0-43C6-90E9-8819613E1D8B}"/>
                    </a:ext>
                  </a:extLst>
                </p:cNvPr>
                <p:cNvSpPr/>
                <p:nvPr/>
              </p:nvSpPr>
              <p:spPr>
                <a:xfrm>
                  <a:off x="4660320" y="4963096"/>
                  <a:ext cx="2375" cy="144970"/>
                </a:xfrm>
                <a:custGeom>
                  <a:avLst/>
                  <a:gdLst/>
                  <a:ahLst/>
                  <a:cxnLst/>
                  <a:rect l="l" t="t" r="r" b="b"/>
                  <a:pathLst>
                    <a:path w="2375" h="144970" extrusionOk="0">
                      <a:moveTo>
                        <a:pt x="0" y="144971"/>
                      </a:moveTo>
                      <a:lnTo>
                        <a:pt x="0" y="0"/>
                      </a:lnTo>
                      <a:lnTo>
                        <a:pt x="2375" y="1429"/>
                      </a:lnTo>
                      <a:lnTo>
                        <a:pt x="2375" y="143732"/>
                      </a:lnTo>
                      <a:lnTo>
                        <a:pt x="0" y="144971"/>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700;p17">
                  <a:extLst>
                    <a:ext uri="{FF2B5EF4-FFF2-40B4-BE49-F238E27FC236}">
                      <a16:creationId xmlns:a16="http://schemas.microsoft.com/office/drawing/2014/main" id="{9A45BDD5-C342-4282-96D5-78FF5360BD1F}"/>
                    </a:ext>
                  </a:extLst>
                </p:cNvPr>
                <p:cNvSpPr/>
                <p:nvPr/>
              </p:nvSpPr>
              <p:spPr>
                <a:xfrm>
                  <a:off x="4662695" y="4964525"/>
                  <a:ext cx="186490" cy="249936"/>
                </a:xfrm>
                <a:custGeom>
                  <a:avLst/>
                  <a:gdLst/>
                  <a:ahLst/>
                  <a:cxnLst/>
                  <a:rect l="l" t="t" r="r" b="b"/>
                  <a:pathLst>
                    <a:path w="186490" h="249936" extrusionOk="0">
                      <a:moveTo>
                        <a:pt x="0" y="0"/>
                      </a:moveTo>
                      <a:lnTo>
                        <a:pt x="0" y="142304"/>
                      </a:lnTo>
                      <a:lnTo>
                        <a:pt x="186490" y="249936"/>
                      </a:lnTo>
                      <a:lnTo>
                        <a:pt x="186490" y="107918"/>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701;p17">
                  <a:extLst>
                    <a:ext uri="{FF2B5EF4-FFF2-40B4-BE49-F238E27FC236}">
                      <a16:creationId xmlns:a16="http://schemas.microsoft.com/office/drawing/2014/main" id="{F52AF9BD-C05E-4FE2-80CD-BB743DCD8504}"/>
                    </a:ext>
                  </a:extLst>
                </p:cNvPr>
                <p:cNvSpPr/>
                <p:nvPr/>
              </p:nvSpPr>
              <p:spPr>
                <a:xfrm>
                  <a:off x="4660320" y="5106828"/>
                  <a:ext cx="188865" cy="110490"/>
                </a:xfrm>
                <a:custGeom>
                  <a:avLst/>
                  <a:gdLst/>
                  <a:ahLst/>
                  <a:cxnLst/>
                  <a:rect l="l" t="t" r="r" b="b"/>
                  <a:pathLst>
                    <a:path w="188865" h="110490" extrusionOk="0">
                      <a:moveTo>
                        <a:pt x="0" y="1238"/>
                      </a:moveTo>
                      <a:lnTo>
                        <a:pt x="188865" y="110490"/>
                      </a:lnTo>
                      <a:lnTo>
                        <a:pt x="188865" y="107633"/>
                      </a:lnTo>
                      <a:lnTo>
                        <a:pt x="2375" y="0"/>
                      </a:lnTo>
                      <a:lnTo>
                        <a:pt x="0" y="1238"/>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36" name="Google Shape;702;p17">
              <a:extLst>
                <a:ext uri="{FF2B5EF4-FFF2-40B4-BE49-F238E27FC236}">
                  <a16:creationId xmlns:a16="http://schemas.microsoft.com/office/drawing/2014/main" id="{1C1874F8-ECE7-4ED1-9038-61F917D8E4E4}"/>
                </a:ext>
              </a:extLst>
            </p:cNvPr>
            <p:cNvSpPr/>
            <p:nvPr/>
          </p:nvSpPr>
          <p:spPr>
            <a:xfrm>
              <a:off x="2270876" y="3943763"/>
              <a:ext cx="260754" cy="432930"/>
            </a:xfrm>
            <a:custGeom>
              <a:avLst/>
              <a:gdLst/>
              <a:ahLst/>
              <a:cxnLst/>
              <a:rect l="l" t="t" r="r" b="b"/>
              <a:pathLst>
                <a:path w="260754" h="432930" extrusionOk="0">
                  <a:moveTo>
                    <a:pt x="89949" y="4025"/>
                  </a:moveTo>
                  <a:cubicBezTo>
                    <a:pt x="85198" y="15931"/>
                    <a:pt x="97264" y="30504"/>
                    <a:pt x="129565" y="40696"/>
                  </a:cubicBezTo>
                  <a:cubicBezTo>
                    <a:pt x="161866" y="50888"/>
                    <a:pt x="164811" y="37839"/>
                    <a:pt x="164811" y="37839"/>
                  </a:cubicBezTo>
                  <a:cubicBezTo>
                    <a:pt x="186348" y="47478"/>
                    <a:pt x="207342" y="58289"/>
                    <a:pt x="227702" y="70224"/>
                  </a:cubicBezTo>
                  <a:cubicBezTo>
                    <a:pt x="246703" y="83844"/>
                    <a:pt x="255633" y="123183"/>
                    <a:pt x="258293" y="189667"/>
                  </a:cubicBezTo>
                  <a:cubicBezTo>
                    <a:pt x="261333" y="266534"/>
                    <a:pt x="261523" y="380167"/>
                    <a:pt x="259053" y="400265"/>
                  </a:cubicBezTo>
                  <a:cubicBezTo>
                    <a:pt x="259053" y="400265"/>
                    <a:pt x="222762" y="436460"/>
                    <a:pt x="176401" y="432650"/>
                  </a:cubicBezTo>
                  <a:cubicBezTo>
                    <a:pt x="130040" y="428840"/>
                    <a:pt x="51948" y="387692"/>
                    <a:pt x="32947" y="355878"/>
                  </a:cubicBezTo>
                  <a:cubicBezTo>
                    <a:pt x="33517" y="288441"/>
                    <a:pt x="41307" y="277488"/>
                    <a:pt x="30477" y="238626"/>
                  </a:cubicBezTo>
                  <a:cubicBezTo>
                    <a:pt x="5586" y="149757"/>
                    <a:pt x="-7524" y="113372"/>
                    <a:pt x="4541" y="54317"/>
                  </a:cubicBezTo>
                  <a:cubicBezTo>
                    <a:pt x="14517" y="5644"/>
                    <a:pt x="28482" y="-452"/>
                    <a:pt x="47672" y="24"/>
                  </a:cubicBezTo>
                  <a:cubicBezTo>
                    <a:pt x="61825" y="605"/>
                    <a:pt x="75937" y="1939"/>
                    <a:pt x="89949" y="402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703;p17">
              <a:extLst>
                <a:ext uri="{FF2B5EF4-FFF2-40B4-BE49-F238E27FC236}">
                  <a16:creationId xmlns:a16="http://schemas.microsoft.com/office/drawing/2014/main" id="{DDBD82C9-FD3B-4F23-8F33-8B8AFC1E4288}"/>
                </a:ext>
              </a:extLst>
            </p:cNvPr>
            <p:cNvSpPr/>
            <p:nvPr/>
          </p:nvSpPr>
          <p:spPr>
            <a:xfrm>
              <a:off x="2458935" y="4016678"/>
              <a:ext cx="330765" cy="258321"/>
            </a:xfrm>
            <a:custGeom>
              <a:avLst/>
              <a:gdLst/>
              <a:ahLst/>
              <a:cxnLst/>
              <a:rect l="l" t="t" r="r" b="b"/>
              <a:pathLst>
                <a:path w="330765" h="258321" extrusionOk="0">
                  <a:moveTo>
                    <a:pt x="146521" y="199144"/>
                  </a:moveTo>
                  <a:cubicBezTo>
                    <a:pt x="108520" y="208669"/>
                    <a:pt x="99495" y="184666"/>
                    <a:pt x="94460" y="164759"/>
                  </a:cubicBezTo>
                  <a:cubicBezTo>
                    <a:pt x="82394" y="116467"/>
                    <a:pt x="75459" y="72938"/>
                    <a:pt x="66814" y="45506"/>
                  </a:cubicBezTo>
                  <a:cubicBezTo>
                    <a:pt x="56174" y="13216"/>
                    <a:pt x="45058" y="8073"/>
                    <a:pt x="29383" y="1786"/>
                  </a:cubicBezTo>
                  <a:cubicBezTo>
                    <a:pt x="11047" y="-5643"/>
                    <a:pt x="-4818" y="9977"/>
                    <a:pt x="1357" y="51031"/>
                  </a:cubicBezTo>
                  <a:cubicBezTo>
                    <a:pt x="8834" y="98770"/>
                    <a:pt x="20501" y="145747"/>
                    <a:pt x="36223" y="191429"/>
                  </a:cubicBezTo>
                  <a:cubicBezTo>
                    <a:pt x="40973" y="206478"/>
                    <a:pt x="51614" y="233148"/>
                    <a:pt x="67479" y="246102"/>
                  </a:cubicBezTo>
                  <a:cubicBezTo>
                    <a:pt x="87144" y="262009"/>
                    <a:pt x="116690" y="261342"/>
                    <a:pt x="161437" y="250103"/>
                  </a:cubicBezTo>
                  <a:cubicBezTo>
                    <a:pt x="180437" y="245340"/>
                    <a:pt x="201528" y="233910"/>
                    <a:pt x="237439" y="217051"/>
                  </a:cubicBezTo>
                  <a:cubicBezTo>
                    <a:pt x="246939" y="212479"/>
                    <a:pt x="254634" y="209526"/>
                    <a:pt x="273255" y="200763"/>
                  </a:cubicBezTo>
                  <a:cubicBezTo>
                    <a:pt x="291856" y="192334"/>
                    <a:pt x="308153" y="179523"/>
                    <a:pt x="320756" y="163425"/>
                  </a:cubicBezTo>
                  <a:cubicBezTo>
                    <a:pt x="330256" y="149328"/>
                    <a:pt x="331776" y="142661"/>
                    <a:pt x="330256" y="139423"/>
                  </a:cubicBezTo>
                  <a:cubicBezTo>
                    <a:pt x="328736" y="136184"/>
                    <a:pt x="323321" y="136279"/>
                    <a:pt x="318096" y="142185"/>
                  </a:cubicBezTo>
                  <a:cubicBezTo>
                    <a:pt x="310637" y="152300"/>
                    <a:pt x="301357" y="160920"/>
                    <a:pt x="290735" y="167616"/>
                  </a:cubicBezTo>
                  <a:cubicBezTo>
                    <a:pt x="290735" y="167616"/>
                    <a:pt x="302800" y="155139"/>
                    <a:pt x="309261" y="147042"/>
                  </a:cubicBezTo>
                  <a:cubicBezTo>
                    <a:pt x="315140" y="139908"/>
                    <a:pt x="320001" y="131993"/>
                    <a:pt x="323701" y="123516"/>
                  </a:cubicBezTo>
                  <a:cubicBezTo>
                    <a:pt x="327121" y="115229"/>
                    <a:pt x="319996" y="103989"/>
                    <a:pt x="314201" y="109895"/>
                  </a:cubicBezTo>
                  <a:cubicBezTo>
                    <a:pt x="308406" y="115800"/>
                    <a:pt x="306221" y="121801"/>
                    <a:pt x="296340" y="133612"/>
                  </a:cubicBezTo>
                  <a:cubicBezTo>
                    <a:pt x="291172" y="139918"/>
                    <a:pt x="285271" y="145576"/>
                    <a:pt x="278765" y="150471"/>
                  </a:cubicBezTo>
                  <a:cubicBezTo>
                    <a:pt x="284870" y="142194"/>
                    <a:pt x="290302" y="133431"/>
                    <a:pt x="295010" y="124277"/>
                  </a:cubicBezTo>
                  <a:cubicBezTo>
                    <a:pt x="299192" y="117096"/>
                    <a:pt x="301237" y="108866"/>
                    <a:pt x="300900" y="100560"/>
                  </a:cubicBezTo>
                  <a:cubicBezTo>
                    <a:pt x="300900" y="96274"/>
                    <a:pt x="294535" y="91035"/>
                    <a:pt x="288835" y="99322"/>
                  </a:cubicBezTo>
                  <a:cubicBezTo>
                    <a:pt x="283306" y="110552"/>
                    <a:pt x="276448" y="121077"/>
                    <a:pt x="268409" y="130659"/>
                  </a:cubicBezTo>
                  <a:cubicBezTo>
                    <a:pt x="259669" y="139708"/>
                    <a:pt x="252354" y="144852"/>
                    <a:pt x="252069" y="142375"/>
                  </a:cubicBezTo>
                  <a:cubicBezTo>
                    <a:pt x="251784" y="139899"/>
                    <a:pt x="257389" y="134946"/>
                    <a:pt x="260429" y="124373"/>
                  </a:cubicBezTo>
                  <a:cubicBezTo>
                    <a:pt x="263469" y="113800"/>
                    <a:pt x="260429" y="102656"/>
                    <a:pt x="254634" y="101513"/>
                  </a:cubicBezTo>
                  <a:cubicBezTo>
                    <a:pt x="248839" y="100370"/>
                    <a:pt x="249979" y="100560"/>
                    <a:pt x="245134" y="110466"/>
                  </a:cubicBezTo>
                  <a:cubicBezTo>
                    <a:pt x="238797" y="120601"/>
                    <a:pt x="233117" y="131126"/>
                    <a:pt x="228128" y="141994"/>
                  </a:cubicBezTo>
                  <a:cubicBezTo>
                    <a:pt x="225144" y="152138"/>
                    <a:pt x="219767" y="161416"/>
                    <a:pt x="212453" y="169045"/>
                  </a:cubicBezTo>
                  <a:cubicBezTo>
                    <a:pt x="203428" y="178951"/>
                    <a:pt x="182717" y="190000"/>
                    <a:pt x="146521" y="19914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704;p17">
              <a:extLst>
                <a:ext uri="{FF2B5EF4-FFF2-40B4-BE49-F238E27FC236}">
                  <a16:creationId xmlns:a16="http://schemas.microsoft.com/office/drawing/2014/main" id="{958F6A8F-8089-4E57-8A13-E65DAC38959A}"/>
                </a:ext>
              </a:extLst>
            </p:cNvPr>
            <p:cNvSpPr/>
            <p:nvPr/>
          </p:nvSpPr>
          <p:spPr>
            <a:xfrm>
              <a:off x="2447141" y="4011203"/>
              <a:ext cx="100743" cy="148055"/>
            </a:xfrm>
            <a:custGeom>
              <a:avLst/>
              <a:gdLst/>
              <a:ahLst/>
              <a:cxnLst/>
              <a:rect l="l" t="t" r="r" b="b"/>
              <a:pathLst>
                <a:path w="100743" h="148055" extrusionOk="0">
                  <a:moveTo>
                    <a:pt x="27117" y="689"/>
                  </a:moveTo>
                  <a:cubicBezTo>
                    <a:pt x="52482" y="-3121"/>
                    <a:pt x="70438" y="8404"/>
                    <a:pt x="81743" y="46981"/>
                  </a:cubicBezTo>
                  <a:cubicBezTo>
                    <a:pt x="93049" y="85557"/>
                    <a:pt x="100744" y="117370"/>
                    <a:pt x="100744" y="117370"/>
                  </a:cubicBezTo>
                  <a:cubicBezTo>
                    <a:pt x="90684" y="132001"/>
                    <a:pt x="75423" y="142231"/>
                    <a:pt x="58088" y="145945"/>
                  </a:cubicBezTo>
                  <a:cubicBezTo>
                    <a:pt x="27687" y="153375"/>
                    <a:pt x="16761" y="138801"/>
                    <a:pt x="16761" y="138801"/>
                  </a:cubicBezTo>
                  <a:cubicBezTo>
                    <a:pt x="16761" y="138801"/>
                    <a:pt x="8306" y="98320"/>
                    <a:pt x="3081" y="70793"/>
                  </a:cubicBezTo>
                  <a:cubicBezTo>
                    <a:pt x="-2144" y="43266"/>
                    <a:pt x="-4329" y="5356"/>
                    <a:pt x="27117" y="68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705;p17">
              <a:extLst>
                <a:ext uri="{FF2B5EF4-FFF2-40B4-BE49-F238E27FC236}">
                  <a16:creationId xmlns:a16="http://schemas.microsoft.com/office/drawing/2014/main" id="{BBF16AEE-5889-42E3-B701-1A6A9F7BDA21}"/>
                </a:ext>
              </a:extLst>
            </p:cNvPr>
            <p:cNvSpPr/>
            <p:nvPr/>
          </p:nvSpPr>
          <p:spPr>
            <a:xfrm>
              <a:off x="2331622" y="3739152"/>
              <a:ext cx="164429" cy="181621"/>
            </a:xfrm>
            <a:custGeom>
              <a:avLst/>
              <a:gdLst/>
              <a:ahLst/>
              <a:cxnLst/>
              <a:rect l="l" t="t" r="r" b="b"/>
              <a:pathLst>
                <a:path w="164429" h="181621" extrusionOk="0">
                  <a:moveTo>
                    <a:pt x="155175" y="75001"/>
                  </a:moveTo>
                  <a:cubicBezTo>
                    <a:pt x="155175" y="75001"/>
                    <a:pt x="195362" y="13755"/>
                    <a:pt x="108244" y="1277"/>
                  </a:cubicBezTo>
                  <a:cubicBezTo>
                    <a:pt x="45447" y="-7771"/>
                    <a:pt x="5166" y="32710"/>
                    <a:pt x="511" y="76620"/>
                  </a:cubicBezTo>
                  <a:cubicBezTo>
                    <a:pt x="-3954" y="118530"/>
                    <a:pt x="21792" y="162345"/>
                    <a:pt x="40412" y="179300"/>
                  </a:cubicBezTo>
                  <a:cubicBezTo>
                    <a:pt x="58682" y="183929"/>
                    <a:pt x="78014" y="181586"/>
                    <a:pt x="94659" y="172727"/>
                  </a:cubicBezTo>
                  <a:cubicBezTo>
                    <a:pt x="95657" y="161326"/>
                    <a:pt x="96038" y="149877"/>
                    <a:pt x="95799" y="138437"/>
                  </a:cubicBezTo>
                  <a:cubicBezTo>
                    <a:pt x="95799" y="138437"/>
                    <a:pt x="65208" y="73858"/>
                    <a:pt x="155175" y="750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706;p17">
              <a:extLst>
                <a:ext uri="{FF2B5EF4-FFF2-40B4-BE49-F238E27FC236}">
                  <a16:creationId xmlns:a16="http://schemas.microsoft.com/office/drawing/2014/main" id="{8DDE5807-52BA-4989-91D9-7B4A6E9E975C}"/>
                </a:ext>
              </a:extLst>
            </p:cNvPr>
            <p:cNvSpPr/>
            <p:nvPr/>
          </p:nvSpPr>
          <p:spPr>
            <a:xfrm>
              <a:off x="2515394" y="4404988"/>
              <a:ext cx="145638" cy="201549"/>
            </a:xfrm>
            <a:custGeom>
              <a:avLst/>
              <a:gdLst/>
              <a:ahLst/>
              <a:cxnLst/>
              <a:rect l="l" t="t" r="r" b="b"/>
              <a:pathLst>
                <a:path w="145638" h="201549" extrusionOk="0">
                  <a:moveTo>
                    <a:pt x="145639" y="183928"/>
                  </a:moveTo>
                  <a:lnTo>
                    <a:pt x="145639" y="0"/>
                  </a:lnTo>
                  <a:lnTo>
                    <a:pt x="0" y="85249"/>
                  </a:lnTo>
                  <a:lnTo>
                    <a:pt x="56052" y="201549"/>
                  </a:lnTo>
                  <a:lnTo>
                    <a:pt x="145639" y="183928"/>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707;p17">
              <a:extLst>
                <a:ext uri="{FF2B5EF4-FFF2-40B4-BE49-F238E27FC236}">
                  <a16:creationId xmlns:a16="http://schemas.microsoft.com/office/drawing/2014/main" id="{DF4298D4-35E5-4EEB-9082-ED02BAE6D135}"/>
                </a:ext>
              </a:extLst>
            </p:cNvPr>
            <p:cNvSpPr/>
            <p:nvPr/>
          </p:nvSpPr>
          <p:spPr>
            <a:xfrm>
              <a:off x="2565555" y="4383081"/>
              <a:ext cx="95477" cy="55816"/>
            </a:xfrm>
            <a:custGeom>
              <a:avLst/>
              <a:gdLst/>
              <a:ahLst/>
              <a:cxnLst/>
              <a:rect l="l" t="t" r="r" b="b"/>
              <a:pathLst>
                <a:path w="95477" h="55816" extrusionOk="0">
                  <a:moveTo>
                    <a:pt x="0" y="32480"/>
                  </a:moveTo>
                  <a:lnTo>
                    <a:pt x="55862" y="0"/>
                  </a:lnTo>
                  <a:lnTo>
                    <a:pt x="95478" y="22860"/>
                  </a:lnTo>
                  <a:lnTo>
                    <a:pt x="37526" y="55816"/>
                  </a:lnTo>
                  <a:lnTo>
                    <a:pt x="0" y="32480"/>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708;p17">
              <a:extLst>
                <a:ext uri="{FF2B5EF4-FFF2-40B4-BE49-F238E27FC236}">
                  <a16:creationId xmlns:a16="http://schemas.microsoft.com/office/drawing/2014/main" id="{E4950D6F-7EAF-449B-A05F-1E81647301CB}"/>
                </a:ext>
              </a:extLst>
            </p:cNvPr>
            <p:cNvSpPr/>
            <p:nvPr/>
          </p:nvSpPr>
          <p:spPr>
            <a:xfrm>
              <a:off x="4383145" y="3435820"/>
              <a:ext cx="77712" cy="44958"/>
            </a:xfrm>
            <a:custGeom>
              <a:avLst/>
              <a:gdLst/>
              <a:ahLst/>
              <a:cxnLst/>
              <a:rect l="l" t="t" r="r" b="b"/>
              <a:pathLst>
                <a:path w="77712" h="44958" extrusionOk="0">
                  <a:moveTo>
                    <a:pt x="77712" y="22479"/>
                  </a:moveTo>
                  <a:cubicBezTo>
                    <a:pt x="77712" y="34894"/>
                    <a:pt x="60316" y="44958"/>
                    <a:pt x="38856" y="44958"/>
                  </a:cubicBezTo>
                  <a:cubicBezTo>
                    <a:pt x="17396" y="44958"/>
                    <a:pt x="0" y="34894"/>
                    <a:pt x="0" y="22479"/>
                  </a:cubicBezTo>
                  <a:cubicBezTo>
                    <a:pt x="0" y="10064"/>
                    <a:pt x="17397" y="0"/>
                    <a:pt x="38856" y="0"/>
                  </a:cubicBezTo>
                  <a:cubicBezTo>
                    <a:pt x="60316" y="0"/>
                    <a:pt x="77712" y="10064"/>
                    <a:pt x="77712" y="22479"/>
                  </a:cubicBez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709;p17">
              <a:extLst>
                <a:ext uri="{FF2B5EF4-FFF2-40B4-BE49-F238E27FC236}">
                  <a16:creationId xmlns:a16="http://schemas.microsoft.com/office/drawing/2014/main" id="{30FAF1B5-2467-4F0B-B7F4-C6DE0F806FE7}"/>
                </a:ext>
              </a:extLst>
            </p:cNvPr>
            <p:cNvSpPr/>
            <p:nvPr/>
          </p:nvSpPr>
          <p:spPr>
            <a:xfrm flipH="1">
              <a:off x="4682927" y="3694995"/>
              <a:ext cx="1795739" cy="1039558"/>
            </a:xfrm>
            <a:custGeom>
              <a:avLst/>
              <a:gdLst/>
              <a:ahLst/>
              <a:cxnLst/>
              <a:rect l="l" t="t" r="r" b="b"/>
              <a:pathLst>
                <a:path w="1795739" h="1039558" extrusionOk="0">
                  <a:moveTo>
                    <a:pt x="1781394" y="0"/>
                  </a:moveTo>
                  <a:lnTo>
                    <a:pt x="1781394" y="95"/>
                  </a:lnTo>
                  <a:lnTo>
                    <a:pt x="651623" y="653987"/>
                  </a:lnTo>
                  <a:lnTo>
                    <a:pt x="0" y="1031176"/>
                  </a:lnTo>
                  <a:lnTo>
                    <a:pt x="14440" y="1039558"/>
                  </a:lnTo>
                  <a:lnTo>
                    <a:pt x="666063" y="662273"/>
                  </a:lnTo>
                  <a:lnTo>
                    <a:pt x="1795739" y="8382"/>
                  </a:lnTo>
                  <a:lnTo>
                    <a:pt x="1795739" y="8382"/>
                  </a:lnTo>
                  <a:lnTo>
                    <a:pt x="1781394" y="0"/>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710;p17">
              <a:extLst>
                <a:ext uri="{FF2B5EF4-FFF2-40B4-BE49-F238E27FC236}">
                  <a16:creationId xmlns:a16="http://schemas.microsoft.com/office/drawing/2014/main" id="{BD9BF12E-0189-4B0D-9ABA-E1D2922C81D6}"/>
                </a:ext>
              </a:extLst>
            </p:cNvPr>
            <p:cNvSpPr/>
            <p:nvPr/>
          </p:nvSpPr>
          <p:spPr>
            <a:xfrm rot="10800000">
              <a:off x="6022844" y="4502970"/>
              <a:ext cx="644687" cy="369950"/>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711;p17">
              <a:extLst>
                <a:ext uri="{FF2B5EF4-FFF2-40B4-BE49-F238E27FC236}">
                  <a16:creationId xmlns:a16="http://schemas.microsoft.com/office/drawing/2014/main" id="{078F273F-9D73-472E-8A59-728DEF200432}"/>
                </a:ext>
              </a:extLst>
            </p:cNvPr>
            <p:cNvSpPr/>
            <p:nvPr/>
          </p:nvSpPr>
          <p:spPr>
            <a:xfrm flipH="1">
              <a:off x="6190049" y="4282211"/>
              <a:ext cx="427701" cy="247554"/>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712;p17">
              <a:extLst>
                <a:ext uri="{FF2B5EF4-FFF2-40B4-BE49-F238E27FC236}">
                  <a16:creationId xmlns:a16="http://schemas.microsoft.com/office/drawing/2014/main" id="{13358B76-79C2-4C6B-9CFE-EDCECAB69E5D}"/>
                </a:ext>
              </a:extLst>
            </p:cNvPr>
            <p:cNvSpPr/>
            <p:nvPr/>
          </p:nvSpPr>
          <p:spPr>
            <a:xfrm flipH="1">
              <a:off x="6403900" y="4405941"/>
              <a:ext cx="213850" cy="371379"/>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713;p17">
              <a:extLst>
                <a:ext uri="{FF2B5EF4-FFF2-40B4-BE49-F238E27FC236}">
                  <a16:creationId xmlns:a16="http://schemas.microsoft.com/office/drawing/2014/main" id="{803F4A25-E175-427E-A4EB-3F91FB77DBF3}"/>
                </a:ext>
              </a:extLst>
            </p:cNvPr>
            <p:cNvSpPr/>
            <p:nvPr/>
          </p:nvSpPr>
          <p:spPr>
            <a:xfrm flipH="1">
              <a:off x="6190049" y="4405941"/>
              <a:ext cx="213850" cy="371379"/>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714;p17">
              <a:extLst>
                <a:ext uri="{FF2B5EF4-FFF2-40B4-BE49-F238E27FC236}">
                  <a16:creationId xmlns:a16="http://schemas.microsoft.com/office/drawing/2014/main" id="{3424EA22-A66A-42C7-B701-4ACB799C94DA}"/>
                </a:ext>
              </a:extLst>
            </p:cNvPr>
            <p:cNvSpPr/>
            <p:nvPr/>
          </p:nvSpPr>
          <p:spPr>
            <a:xfrm>
              <a:off x="6351541" y="3874743"/>
              <a:ext cx="217302" cy="317702"/>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715;p17">
              <a:extLst>
                <a:ext uri="{FF2B5EF4-FFF2-40B4-BE49-F238E27FC236}">
                  <a16:creationId xmlns:a16="http://schemas.microsoft.com/office/drawing/2014/main" id="{61B96651-1B5C-4D45-BF21-1198FD877AE1}"/>
                </a:ext>
              </a:extLst>
            </p:cNvPr>
            <p:cNvSpPr/>
            <p:nvPr/>
          </p:nvSpPr>
          <p:spPr>
            <a:xfrm>
              <a:off x="6368017" y="3871983"/>
              <a:ext cx="104086" cy="128266"/>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716;p17">
              <a:extLst>
                <a:ext uri="{FF2B5EF4-FFF2-40B4-BE49-F238E27FC236}">
                  <a16:creationId xmlns:a16="http://schemas.microsoft.com/office/drawing/2014/main" id="{708F3193-BE1D-40B9-9788-A5F6844CE4C8}"/>
                </a:ext>
              </a:extLst>
            </p:cNvPr>
            <p:cNvSpPr/>
            <p:nvPr/>
          </p:nvSpPr>
          <p:spPr>
            <a:xfrm>
              <a:off x="6388363" y="4011215"/>
              <a:ext cx="128390" cy="143694"/>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717;p17">
              <a:extLst>
                <a:ext uri="{FF2B5EF4-FFF2-40B4-BE49-F238E27FC236}">
                  <a16:creationId xmlns:a16="http://schemas.microsoft.com/office/drawing/2014/main" id="{3B16FBAA-98A2-4AD1-9384-2F0ABECFE917}"/>
                </a:ext>
              </a:extLst>
            </p:cNvPr>
            <p:cNvSpPr/>
            <p:nvPr/>
          </p:nvSpPr>
          <p:spPr>
            <a:xfrm>
              <a:off x="6169126" y="4068541"/>
              <a:ext cx="242294" cy="344916"/>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718;p17">
              <a:extLst>
                <a:ext uri="{FF2B5EF4-FFF2-40B4-BE49-F238E27FC236}">
                  <a16:creationId xmlns:a16="http://schemas.microsoft.com/office/drawing/2014/main" id="{FB71BA66-46C1-4C1E-ABB9-750FCEBDF72B}"/>
                </a:ext>
              </a:extLst>
            </p:cNvPr>
            <p:cNvSpPr/>
            <p:nvPr/>
          </p:nvSpPr>
          <p:spPr>
            <a:xfrm>
              <a:off x="6350989" y="4058254"/>
              <a:ext cx="187162" cy="246878"/>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719;p17">
              <a:extLst>
                <a:ext uri="{FF2B5EF4-FFF2-40B4-BE49-F238E27FC236}">
                  <a16:creationId xmlns:a16="http://schemas.microsoft.com/office/drawing/2014/main" id="{4C765A56-30BD-4115-842D-A91A7FFCF18A}"/>
                </a:ext>
              </a:extLst>
            </p:cNvPr>
            <p:cNvSpPr/>
            <p:nvPr/>
          </p:nvSpPr>
          <p:spPr>
            <a:xfrm>
              <a:off x="6384325" y="3881810"/>
              <a:ext cx="137686" cy="169616"/>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720;p17">
              <a:extLst>
                <a:ext uri="{FF2B5EF4-FFF2-40B4-BE49-F238E27FC236}">
                  <a16:creationId xmlns:a16="http://schemas.microsoft.com/office/drawing/2014/main" id="{99E5FD02-7785-4597-805A-1752BCAA3D4D}"/>
                </a:ext>
              </a:extLst>
            </p:cNvPr>
            <p:cNvSpPr/>
            <p:nvPr/>
          </p:nvSpPr>
          <p:spPr>
            <a:xfrm>
              <a:off x="6389913" y="3881145"/>
              <a:ext cx="138230" cy="130098"/>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721;p17">
              <a:extLst>
                <a:ext uri="{FF2B5EF4-FFF2-40B4-BE49-F238E27FC236}">
                  <a16:creationId xmlns:a16="http://schemas.microsoft.com/office/drawing/2014/main" id="{87E3D8DA-6354-4EC6-BFD2-F3B89B2A9D24}"/>
                </a:ext>
              </a:extLst>
            </p:cNvPr>
            <p:cNvSpPr/>
            <p:nvPr/>
          </p:nvSpPr>
          <p:spPr>
            <a:xfrm>
              <a:off x="6223986" y="4735273"/>
              <a:ext cx="108702" cy="82916"/>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722;p17">
              <a:extLst>
                <a:ext uri="{FF2B5EF4-FFF2-40B4-BE49-F238E27FC236}">
                  <a16:creationId xmlns:a16="http://schemas.microsoft.com/office/drawing/2014/main" id="{85355C8A-6408-4366-A672-D7FD02EB6343}"/>
                </a:ext>
              </a:extLst>
            </p:cNvPr>
            <p:cNvSpPr/>
            <p:nvPr/>
          </p:nvSpPr>
          <p:spPr>
            <a:xfrm>
              <a:off x="6224466" y="4761723"/>
              <a:ext cx="108209" cy="56495"/>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723;p17">
              <a:extLst>
                <a:ext uri="{FF2B5EF4-FFF2-40B4-BE49-F238E27FC236}">
                  <a16:creationId xmlns:a16="http://schemas.microsoft.com/office/drawing/2014/main" id="{AC7209AF-2D1E-49AC-8D7B-D4AF6D01A28F}"/>
                </a:ext>
              </a:extLst>
            </p:cNvPr>
            <p:cNvSpPr/>
            <p:nvPr/>
          </p:nvSpPr>
          <p:spPr>
            <a:xfrm>
              <a:off x="6169601" y="4699543"/>
              <a:ext cx="99502" cy="77082"/>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724;p17">
              <a:extLst>
                <a:ext uri="{FF2B5EF4-FFF2-40B4-BE49-F238E27FC236}">
                  <a16:creationId xmlns:a16="http://schemas.microsoft.com/office/drawing/2014/main" id="{6818FCFB-3528-4921-9E98-F141EBDFCE06}"/>
                </a:ext>
              </a:extLst>
            </p:cNvPr>
            <p:cNvSpPr/>
            <p:nvPr/>
          </p:nvSpPr>
          <p:spPr>
            <a:xfrm>
              <a:off x="6170058" y="4724979"/>
              <a:ext cx="99108" cy="51736"/>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725;p17">
              <a:extLst>
                <a:ext uri="{FF2B5EF4-FFF2-40B4-BE49-F238E27FC236}">
                  <a16:creationId xmlns:a16="http://schemas.microsoft.com/office/drawing/2014/main" id="{0C1FF79D-D5F5-4FD0-AC7D-BA2AFF4C5AA8}"/>
                </a:ext>
              </a:extLst>
            </p:cNvPr>
            <p:cNvSpPr/>
            <p:nvPr/>
          </p:nvSpPr>
          <p:spPr>
            <a:xfrm>
              <a:off x="6206498" y="4301929"/>
              <a:ext cx="236938" cy="408660"/>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726;p17">
              <a:extLst>
                <a:ext uri="{FF2B5EF4-FFF2-40B4-BE49-F238E27FC236}">
                  <a16:creationId xmlns:a16="http://schemas.microsoft.com/office/drawing/2014/main" id="{EB08CF9B-00F1-4906-91B1-0C6C98162FC5}"/>
                </a:ext>
              </a:extLst>
            </p:cNvPr>
            <p:cNvSpPr/>
            <p:nvPr/>
          </p:nvSpPr>
          <p:spPr>
            <a:xfrm>
              <a:off x="6271102" y="4302737"/>
              <a:ext cx="235887" cy="442489"/>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727;p17">
              <a:extLst>
                <a:ext uri="{FF2B5EF4-FFF2-40B4-BE49-F238E27FC236}">
                  <a16:creationId xmlns:a16="http://schemas.microsoft.com/office/drawing/2014/main" id="{23041CEF-1523-4A3B-B451-7D58209228EA}"/>
                </a:ext>
              </a:extLst>
            </p:cNvPr>
            <p:cNvSpPr/>
            <p:nvPr/>
          </p:nvSpPr>
          <p:spPr>
            <a:xfrm>
              <a:off x="6183254" y="4274877"/>
              <a:ext cx="352749" cy="324700"/>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728;p17">
              <a:extLst>
                <a:ext uri="{FF2B5EF4-FFF2-40B4-BE49-F238E27FC236}">
                  <a16:creationId xmlns:a16="http://schemas.microsoft.com/office/drawing/2014/main" id="{F9FBCD45-BAD4-4B94-BC77-155B42E2ADA8}"/>
                </a:ext>
              </a:extLst>
            </p:cNvPr>
            <p:cNvSpPr/>
            <p:nvPr/>
          </p:nvSpPr>
          <p:spPr>
            <a:xfrm>
              <a:off x="6466820" y="4083042"/>
              <a:ext cx="122590" cy="429780"/>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729;p17">
              <a:extLst>
                <a:ext uri="{FF2B5EF4-FFF2-40B4-BE49-F238E27FC236}">
                  <a16:creationId xmlns:a16="http://schemas.microsoft.com/office/drawing/2014/main" id="{CF952A59-F78B-47B0-BEAF-B2E4DF66B8E1}"/>
                </a:ext>
              </a:extLst>
            </p:cNvPr>
            <p:cNvSpPr/>
            <p:nvPr/>
          </p:nvSpPr>
          <p:spPr>
            <a:xfrm>
              <a:off x="6490841" y="4077626"/>
              <a:ext cx="74124" cy="94270"/>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730;p17">
              <a:extLst>
                <a:ext uri="{FF2B5EF4-FFF2-40B4-BE49-F238E27FC236}">
                  <a16:creationId xmlns:a16="http://schemas.microsoft.com/office/drawing/2014/main" id="{5CFA520A-A52A-40AF-B6FF-3FA14CEC02BA}"/>
                </a:ext>
              </a:extLst>
            </p:cNvPr>
            <p:cNvSpPr/>
            <p:nvPr/>
          </p:nvSpPr>
          <p:spPr>
            <a:xfrm>
              <a:off x="6345497" y="4058119"/>
              <a:ext cx="63405" cy="66570"/>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65" name="Google Shape;731;p17">
              <a:extLst>
                <a:ext uri="{FF2B5EF4-FFF2-40B4-BE49-F238E27FC236}">
                  <a16:creationId xmlns:a16="http://schemas.microsoft.com/office/drawing/2014/main" id="{D7EB5409-9650-4D43-A08D-0D0424CCF1C5}"/>
                </a:ext>
              </a:extLst>
            </p:cNvPr>
            <p:cNvGrpSpPr/>
            <p:nvPr/>
          </p:nvGrpSpPr>
          <p:grpSpPr>
            <a:xfrm>
              <a:off x="6161836" y="4215479"/>
              <a:ext cx="350682" cy="265782"/>
              <a:chOff x="6621095" y="1452181"/>
              <a:chExt cx="330894" cy="250785"/>
            </a:xfrm>
          </p:grpSpPr>
          <p:sp>
            <p:nvSpPr>
              <p:cNvPr id="166" name="Google Shape;732;p17">
                <a:extLst>
                  <a:ext uri="{FF2B5EF4-FFF2-40B4-BE49-F238E27FC236}">
                    <a16:creationId xmlns:a16="http://schemas.microsoft.com/office/drawing/2014/main" id="{216F3028-501E-47CB-83A1-93CE803E58E3}"/>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733;p17">
                <a:extLst>
                  <a:ext uri="{FF2B5EF4-FFF2-40B4-BE49-F238E27FC236}">
                    <a16:creationId xmlns:a16="http://schemas.microsoft.com/office/drawing/2014/main" id="{D3A813D4-FCB7-4E90-82B9-19DCFAE721A9}"/>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734;p17">
                <a:extLst>
                  <a:ext uri="{FF2B5EF4-FFF2-40B4-BE49-F238E27FC236}">
                    <a16:creationId xmlns:a16="http://schemas.microsoft.com/office/drawing/2014/main" id="{692A5C09-4A84-4E63-AE3D-B4D343D57346}"/>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735;p17">
                <a:extLst>
                  <a:ext uri="{FF2B5EF4-FFF2-40B4-BE49-F238E27FC236}">
                    <a16:creationId xmlns:a16="http://schemas.microsoft.com/office/drawing/2014/main" id="{38D71068-E62F-48EC-A519-9E6CC080228A}"/>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736;p17">
                <a:extLst>
                  <a:ext uri="{FF2B5EF4-FFF2-40B4-BE49-F238E27FC236}">
                    <a16:creationId xmlns:a16="http://schemas.microsoft.com/office/drawing/2014/main" id="{F4358024-3AFA-4674-89C2-636AF6729A9B}"/>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35"/>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_tradnl" sz="2400" dirty="0"/>
              <a:t>Ciberseguridad</a:t>
            </a:r>
            <a:endParaRPr sz="2400" dirty="0"/>
          </a:p>
        </p:txBody>
      </p:sp>
      <p:sp>
        <p:nvSpPr>
          <p:cNvPr id="2213" name="Google Shape;2213;p35"/>
          <p:cNvSpPr txBox="1">
            <a:spLocks noGrp="1"/>
          </p:cNvSpPr>
          <p:nvPr>
            <p:ph type="body" idx="1"/>
          </p:nvPr>
        </p:nvSpPr>
        <p:spPr>
          <a:xfrm>
            <a:off x="457200" y="1146950"/>
            <a:ext cx="8191800" cy="2640900"/>
          </a:xfrm>
          <a:prstGeom prst="rect">
            <a:avLst/>
          </a:prstGeom>
        </p:spPr>
        <p:txBody>
          <a:bodyPr spcFirstLastPara="1" wrap="square" lIns="0" tIns="0" rIns="0" bIns="0" anchor="t" anchorCtr="0">
            <a:noAutofit/>
          </a:bodyPr>
          <a:lstStyle/>
          <a:p>
            <a:pPr marL="457200" lvl="0" indent="-381000" algn="just" rtl="0">
              <a:lnSpc>
                <a:spcPct val="115000"/>
              </a:lnSpc>
              <a:spcBef>
                <a:spcPts val="600"/>
              </a:spcBef>
              <a:spcAft>
                <a:spcPts val="0"/>
              </a:spcAft>
              <a:buSzPts val="2400"/>
              <a:buChar char="▸"/>
            </a:pPr>
            <a:r>
              <a:rPr lang="es-ES" sz="1800" dirty="0"/>
              <a:t>El 43% de los ataques se efectúan contra </a:t>
            </a:r>
            <a:r>
              <a:rPr lang="es-ES" sz="1800" b="1" dirty="0"/>
              <a:t>pequeñas y medianas empresas. </a:t>
            </a:r>
          </a:p>
          <a:p>
            <a:pPr marL="457200" lvl="0" indent="-381000" algn="just" rtl="0">
              <a:lnSpc>
                <a:spcPct val="115000"/>
              </a:lnSpc>
              <a:spcBef>
                <a:spcPts val="600"/>
              </a:spcBef>
              <a:spcAft>
                <a:spcPts val="0"/>
              </a:spcAft>
              <a:buSzPts val="2400"/>
              <a:buChar char="▸"/>
            </a:pPr>
            <a:r>
              <a:rPr lang="es-ES" sz="1800" dirty="0"/>
              <a:t>Solo el 36% de pymes dispone de los protocolos básicos de seguridad</a:t>
            </a:r>
          </a:p>
          <a:p>
            <a:pPr marL="457200" lvl="0" indent="-381000" algn="just" rtl="0">
              <a:lnSpc>
                <a:spcPct val="115000"/>
              </a:lnSpc>
              <a:spcBef>
                <a:spcPts val="600"/>
              </a:spcBef>
              <a:spcAft>
                <a:spcPts val="0"/>
              </a:spcAft>
              <a:buSzPts val="2400"/>
              <a:buChar char="▸"/>
            </a:pPr>
            <a:r>
              <a:rPr lang="es-ES" sz="1800" dirty="0"/>
              <a:t>El 30% de las webs no tiene protocolo https, que indica que sus webs </a:t>
            </a:r>
            <a:r>
              <a:rPr lang="es-ES" sz="1800" b="1" dirty="0"/>
              <a:t>son seguras. </a:t>
            </a:r>
          </a:p>
          <a:p>
            <a:pPr marL="457200" lvl="0" indent="-381000" algn="just" rtl="0">
              <a:lnSpc>
                <a:spcPct val="115000"/>
              </a:lnSpc>
              <a:spcBef>
                <a:spcPts val="600"/>
              </a:spcBef>
              <a:spcAft>
                <a:spcPts val="0"/>
              </a:spcAft>
              <a:buSzPts val="2400"/>
              <a:buChar char="▸"/>
            </a:pPr>
            <a:r>
              <a:rPr lang="es-ES" sz="1800" dirty="0"/>
              <a:t>Cerca de tres millones de pymes se encuentran desprotegidas frente a los ciberataques</a:t>
            </a:r>
          </a:p>
          <a:p>
            <a:pPr marL="457200" lvl="0" indent="-381000" algn="just" rtl="0">
              <a:lnSpc>
                <a:spcPct val="115000"/>
              </a:lnSpc>
              <a:spcBef>
                <a:spcPts val="600"/>
              </a:spcBef>
              <a:spcAft>
                <a:spcPts val="0"/>
              </a:spcAft>
              <a:buSzPts val="2400"/>
              <a:buChar char="▸"/>
            </a:pPr>
            <a:r>
              <a:rPr lang="es-ES" sz="1800" dirty="0"/>
              <a:t>El coste medio al que tiene que hacer frente una pyme en caso de un ataque de este tipo es de 35.000 euros por lo que el 60% de las empresas atacadas termine por </a:t>
            </a:r>
            <a:r>
              <a:rPr lang="es-ES" sz="1800" b="1" dirty="0"/>
              <a:t>cerrar el negocio.</a:t>
            </a:r>
          </a:p>
        </p:txBody>
      </p:sp>
      <p:pic>
        <p:nvPicPr>
          <p:cNvPr id="6" name="Imagen 5" descr="Imagen que contiene dibujo, alimentos, señal&#10;&#10;Descripción generada automáticamente">
            <a:extLst>
              <a:ext uri="{FF2B5EF4-FFF2-40B4-BE49-F238E27FC236}">
                <a16:creationId xmlns:a16="http://schemas.microsoft.com/office/drawing/2014/main" id="{7B386178-3B0E-46A7-8C80-00F38E4B8C5F}"/>
              </a:ext>
            </a:extLst>
          </p:cNvPr>
          <p:cNvPicPr>
            <a:picLocks noChangeAspect="1"/>
          </p:cNvPicPr>
          <p:nvPr/>
        </p:nvPicPr>
        <p:blipFill>
          <a:blip r:embed="rId3"/>
          <a:stretch>
            <a:fillRect/>
          </a:stretch>
        </p:blipFill>
        <p:spPr>
          <a:xfrm>
            <a:off x="114415" y="4383262"/>
            <a:ext cx="1630302" cy="89157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35"/>
          <p:cNvSpPr txBox="1">
            <a:spLocks noGrp="1"/>
          </p:cNvSpPr>
          <p:nvPr>
            <p:ph type="title"/>
          </p:nvPr>
        </p:nvSpPr>
        <p:spPr>
          <a:xfrm>
            <a:off x="457199" y="605600"/>
            <a:ext cx="7900587"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sz="2400" b="1" dirty="0" err="1"/>
              <a:t>Phising</a:t>
            </a:r>
            <a:r>
              <a:rPr lang="es-ES" sz="2400" b="1" dirty="0"/>
              <a:t> y </a:t>
            </a:r>
            <a:r>
              <a:rPr lang="es-ES" sz="2400" b="1" dirty="0" err="1"/>
              <a:t>Ramsonware</a:t>
            </a:r>
            <a:r>
              <a:rPr lang="es-ES" sz="2400" b="1" dirty="0"/>
              <a:t>, </a:t>
            </a:r>
            <a:r>
              <a:rPr lang="es-ES" sz="2400" dirty="0"/>
              <a:t>los ataques más frecuentes</a:t>
            </a:r>
            <a:endParaRPr sz="2400" dirty="0"/>
          </a:p>
        </p:txBody>
      </p:sp>
      <p:sp>
        <p:nvSpPr>
          <p:cNvPr id="2213" name="Google Shape;2213;p35"/>
          <p:cNvSpPr txBox="1">
            <a:spLocks noGrp="1"/>
          </p:cNvSpPr>
          <p:nvPr>
            <p:ph type="body" idx="1"/>
          </p:nvPr>
        </p:nvSpPr>
        <p:spPr>
          <a:xfrm>
            <a:off x="457200" y="1146950"/>
            <a:ext cx="8191800" cy="2640900"/>
          </a:xfrm>
          <a:prstGeom prst="rect">
            <a:avLst/>
          </a:prstGeom>
        </p:spPr>
        <p:txBody>
          <a:bodyPr spcFirstLastPara="1" wrap="square" lIns="0" tIns="0" rIns="0" bIns="0" anchor="t" anchorCtr="0">
            <a:noAutofit/>
          </a:bodyPr>
          <a:lstStyle/>
          <a:p>
            <a:pPr marL="457200" lvl="0" indent="-381000" algn="just" rtl="0">
              <a:lnSpc>
                <a:spcPct val="115000"/>
              </a:lnSpc>
              <a:spcBef>
                <a:spcPts val="600"/>
              </a:spcBef>
              <a:spcAft>
                <a:spcPts val="0"/>
              </a:spcAft>
              <a:buSzPts val="2400"/>
              <a:buChar char="▸"/>
            </a:pPr>
            <a:r>
              <a:rPr lang="es-ES" sz="1800" dirty="0"/>
              <a:t>La mitad de los ataques están relacionados con el fraude. Los dos más importantes son </a:t>
            </a:r>
            <a:r>
              <a:rPr lang="es-ES" sz="1800" dirty="0" err="1"/>
              <a:t>phising</a:t>
            </a:r>
            <a:r>
              <a:rPr lang="es-ES" sz="1800" dirty="0"/>
              <a:t> y el </a:t>
            </a:r>
            <a:r>
              <a:rPr lang="es-ES" sz="1800" dirty="0" err="1"/>
              <a:t>ramsonware</a:t>
            </a:r>
            <a:r>
              <a:rPr lang="es-ES" sz="1800" dirty="0"/>
              <a:t>. </a:t>
            </a:r>
          </a:p>
          <a:p>
            <a:pPr marL="457200" lvl="0" indent="-381000" algn="just" rtl="0">
              <a:lnSpc>
                <a:spcPct val="115000"/>
              </a:lnSpc>
              <a:spcBef>
                <a:spcPts val="600"/>
              </a:spcBef>
              <a:spcAft>
                <a:spcPts val="0"/>
              </a:spcAft>
              <a:buSzPts val="2400"/>
              <a:buChar char="▸"/>
            </a:pPr>
            <a:r>
              <a:rPr lang="es-ES" sz="1800" b="1" dirty="0" err="1"/>
              <a:t>Phising</a:t>
            </a:r>
            <a:r>
              <a:rPr lang="es-ES" sz="1800" b="1" dirty="0"/>
              <a:t>: </a:t>
            </a:r>
            <a:r>
              <a:rPr lang="es-ES" sz="1800" dirty="0"/>
              <a:t>Es una técnica de hackeo consistente en </a:t>
            </a:r>
            <a:r>
              <a:rPr lang="es-ES" sz="1800" b="1" dirty="0"/>
              <a:t>suplantar la identidad </a:t>
            </a:r>
            <a:r>
              <a:rPr lang="es-ES" sz="1800" dirty="0"/>
              <a:t>de una persona o empresa para acceder a información confidencial de sus posibles víctimas, tales como clientes, proveedores o empleados. </a:t>
            </a:r>
          </a:p>
          <a:p>
            <a:pPr marL="457200" lvl="0" indent="-381000" algn="just" rtl="0">
              <a:lnSpc>
                <a:spcPct val="115000"/>
              </a:lnSpc>
              <a:spcBef>
                <a:spcPts val="600"/>
              </a:spcBef>
              <a:spcAft>
                <a:spcPts val="0"/>
              </a:spcAft>
              <a:buSzPts val="2400"/>
              <a:buChar char="▸"/>
            </a:pPr>
            <a:r>
              <a:rPr lang="es-ES" sz="1800" b="1" dirty="0" err="1"/>
              <a:t>Ramsonware</a:t>
            </a:r>
            <a:r>
              <a:rPr lang="es-ES" sz="1800" dirty="0"/>
              <a:t>: Los hackers </a:t>
            </a:r>
            <a:r>
              <a:rPr lang="es-ES" sz="1800" b="1" dirty="0"/>
              <a:t>secuestran el sistema </a:t>
            </a:r>
            <a:r>
              <a:rPr lang="es-ES" sz="1800" dirty="0"/>
              <a:t>y los datos de usuarios o empresas, cifrando el contenido y pidiendo un rescate a cambio de descifrarlo. Este rescate suele ser mediante sistemas de pago internacionales con monedas virtuales que permiten el anonimato (Bitcoins)</a:t>
            </a:r>
          </a:p>
        </p:txBody>
      </p:sp>
      <p:pic>
        <p:nvPicPr>
          <p:cNvPr id="6" name="Imagen 5" descr="Imagen que contiene dibujo, alimentos, señal&#10;&#10;Descripción generada automáticamente">
            <a:extLst>
              <a:ext uri="{FF2B5EF4-FFF2-40B4-BE49-F238E27FC236}">
                <a16:creationId xmlns:a16="http://schemas.microsoft.com/office/drawing/2014/main" id="{7B386178-3B0E-46A7-8C80-00F38E4B8C5F}"/>
              </a:ext>
            </a:extLst>
          </p:cNvPr>
          <p:cNvPicPr>
            <a:picLocks noChangeAspect="1"/>
          </p:cNvPicPr>
          <p:nvPr/>
        </p:nvPicPr>
        <p:blipFill>
          <a:blip r:embed="rId3"/>
          <a:stretch>
            <a:fillRect/>
          </a:stretch>
        </p:blipFill>
        <p:spPr>
          <a:xfrm>
            <a:off x="114415" y="4383262"/>
            <a:ext cx="1630302" cy="891571"/>
          </a:xfrm>
          <a:prstGeom prst="rect">
            <a:avLst/>
          </a:prstGeom>
        </p:spPr>
      </p:pic>
    </p:spTree>
    <p:extLst>
      <p:ext uri="{BB962C8B-B14F-4D97-AF65-F5344CB8AC3E}">
        <p14:creationId xmlns:p14="http://schemas.microsoft.com/office/powerpoint/2010/main" val="2459218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35"/>
          <p:cNvSpPr txBox="1">
            <a:spLocks noGrp="1"/>
          </p:cNvSpPr>
          <p:nvPr>
            <p:ph type="title"/>
          </p:nvPr>
        </p:nvSpPr>
        <p:spPr>
          <a:xfrm>
            <a:off x="457199" y="605600"/>
            <a:ext cx="7900587" cy="108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ES" sz="2400" b="1" dirty="0"/>
              <a:t>Claves de la ciberseguridad, como protegerme</a:t>
            </a:r>
            <a:endParaRPr sz="2400" dirty="0"/>
          </a:p>
        </p:txBody>
      </p:sp>
      <p:sp>
        <p:nvSpPr>
          <p:cNvPr id="2213" name="Google Shape;2213;p35"/>
          <p:cNvSpPr txBox="1">
            <a:spLocks noGrp="1"/>
          </p:cNvSpPr>
          <p:nvPr>
            <p:ph type="body" idx="1"/>
          </p:nvPr>
        </p:nvSpPr>
        <p:spPr>
          <a:xfrm>
            <a:off x="457200" y="1146950"/>
            <a:ext cx="8191800" cy="2640900"/>
          </a:xfrm>
          <a:prstGeom prst="rect">
            <a:avLst/>
          </a:prstGeom>
        </p:spPr>
        <p:txBody>
          <a:bodyPr spcFirstLastPara="1" wrap="square" lIns="0" tIns="0" rIns="0" bIns="0" anchor="t" anchorCtr="0">
            <a:noAutofit/>
          </a:bodyPr>
          <a:lstStyle/>
          <a:p>
            <a:pPr marL="76200" lvl="0" indent="0" algn="just" rtl="0">
              <a:lnSpc>
                <a:spcPct val="115000"/>
              </a:lnSpc>
              <a:spcBef>
                <a:spcPts val="600"/>
              </a:spcBef>
              <a:spcAft>
                <a:spcPts val="0"/>
              </a:spcAft>
              <a:buSzPts val="2400"/>
              <a:buNone/>
            </a:pPr>
            <a:r>
              <a:rPr lang="es-ES" sz="1050" dirty="0"/>
              <a:t>La anticipación es la regla fundamental de las pymes para evitar ciberataques. Debemos ser conscientes de la importancia de la seguridad, saber reconocer estas situaciones y como actuar en caso de ser atacados. Lo más importantes para tener en cuenta es:</a:t>
            </a:r>
          </a:p>
          <a:p>
            <a:pPr marL="457200" lvl="0" indent="-381000" algn="just" rtl="0">
              <a:lnSpc>
                <a:spcPct val="115000"/>
              </a:lnSpc>
              <a:spcBef>
                <a:spcPts val="600"/>
              </a:spcBef>
              <a:spcAft>
                <a:spcPts val="0"/>
              </a:spcAft>
              <a:buSzPts val="2400"/>
              <a:buChar char="▸"/>
            </a:pPr>
            <a:r>
              <a:rPr lang="es-ES" sz="1050" b="1" dirty="0"/>
              <a:t>No abrir </a:t>
            </a:r>
            <a:r>
              <a:rPr lang="es-ES" sz="1050" dirty="0"/>
              <a:t>correos de usuarios desconocidos</a:t>
            </a:r>
          </a:p>
          <a:p>
            <a:pPr marL="457200" lvl="0" indent="-381000" algn="just" rtl="0">
              <a:lnSpc>
                <a:spcPct val="115000"/>
              </a:lnSpc>
              <a:spcBef>
                <a:spcPts val="600"/>
              </a:spcBef>
              <a:spcAft>
                <a:spcPts val="0"/>
              </a:spcAft>
              <a:buSzPts val="2400"/>
              <a:buChar char="▸"/>
            </a:pPr>
            <a:r>
              <a:rPr lang="es-ES" sz="1050" b="1" dirty="0"/>
              <a:t>Revisar los enlaces </a:t>
            </a:r>
            <a:r>
              <a:rPr lang="es-ES" sz="1050" dirty="0"/>
              <a:t>antes de hacer clic, hay que desconfiar en los enlaces acortados</a:t>
            </a:r>
          </a:p>
          <a:p>
            <a:pPr marL="457200" lvl="0" indent="-381000" algn="just" rtl="0">
              <a:lnSpc>
                <a:spcPct val="115000"/>
              </a:lnSpc>
              <a:spcBef>
                <a:spcPts val="600"/>
              </a:spcBef>
              <a:spcAft>
                <a:spcPts val="0"/>
              </a:spcAft>
              <a:buSzPts val="2400"/>
              <a:buChar char="▸"/>
            </a:pPr>
            <a:r>
              <a:rPr lang="es-ES" sz="1050" b="1" dirty="0"/>
              <a:t>Desconfiar</a:t>
            </a:r>
            <a:r>
              <a:rPr lang="es-ES" sz="1050" dirty="0"/>
              <a:t> de los ficheros adjuntos</a:t>
            </a:r>
          </a:p>
          <a:p>
            <a:pPr marL="457200" lvl="0" indent="-381000" algn="just" rtl="0">
              <a:lnSpc>
                <a:spcPct val="115000"/>
              </a:lnSpc>
              <a:spcBef>
                <a:spcPts val="600"/>
              </a:spcBef>
              <a:spcAft>
                <a:spcPts val="0"/>
              </a:spcAft>
              <a:buSzPts val="2400"/>
              <a:buChar char="▸"/>
            </a:pPr>
            <a:r>
              <a:rPr lang="es-ES" sz="1050" dirty="0"/>
              <a:t>Control de </a:t>
            </a:r>
            <a:r>
              <a:rPr lang="es-ES" sz="1050" b="1" dirty="0"/>
              <a:t>dispositivos extraíbles, </a:t>
            </a:r>
            <a:r>
              <a:rPr lang="es-ES" sz="1050" dirty="0"/>
              <a:t>usar únicamente CD,DVD, USB…proporcionados por la empresa o revisados por el administrador previamente en busca de malware</a:t>
            </a:r>
          </a:p>
          <a:p>
            <a:pPr marL="457200" lvl="0" indent="-381000" algn="just" rtl="0">
              <a:lnSpc>
                <a:spcPct val="115000"/>
              </a:lnSpc>
              <a:spcBef>
                <a:spcPts val="600"/>
              </a:spcBef>
              <a:spcAft>
                <a:spcPts val="0"/>
              </a:spcAft>
              <a:buSzPts val="2400"/>
              <a:buChar char="▸"/>
            </a:pPr>
            <a:r>
              <a:rPr lang="es-ES" sz="1050" b="1" dirty="0"/>
              <a:t>No usar el WIFI </a:t>
            </a:r>
            <a:r>
              <a:rPr lang="es-ES" sz="1050" dirty="0"/>
              <a:t>en dispositivos ajenos a la empresa, este es un foco de infección potencialmente alto</a:t>
            </a:r>
          </a:p>
          <a:p>
            <a:pPr marL="457200" lvl="0" indent="-381000" algn="just" rtl="0">
              <a:lnSpc>
                <a:spcPct val="115000"/>
              </a:lnSpc>
              <a:spcBef>
                <a:spcPts val="600"/>
              </a:spcBef>
              <a:spcAft>
                <a:spcPts val="0"/>
              </a:spcAft>
              <a:buSzPts val="2400"/>
              <a:buChar char="▸"/>
            </a:pPr>
            <a:r>
              <a:rPr lang="es-ES" sz="1050" dirty="0"/>
              <a:t>Tener siempre </a:t>
            </a:r>
            <a:r>
              <a:rPr lang="es-ES" sz="1050" b="1" dirty="0"/>
              <a:t>actualizado</a:t>
            </a:r>
            <a:r>
              <a:rPr lang="es-ES" sz="1050" dirty="0"/>
              <a:t> el sistema operativo y el software del dispositivo</a:t>
            </a:r>
          </a:p>
          <a:p>
            <a:pPr marL="457200" lvl="0" indent="-381000" algn="just" rtl="0">
              <a:lnSpc>
                <a:spcPct val="115000"/>
              </a:lnSpc>
              <a:spcBef>
                <a:spcPts val="600"/>
              </a:spcBef>
              <a:spcAft>
                <a:spcPts val="0"/>
              </a:spcAft>
              <a:buSzPts val="2400"/>
              <a:buChar char="▸"/>
            </a:pPr>
            <a:r>
              <a:rPr lang="es-ES" sz="1050" dirty="0"/>
              <a:t>Utilizar contraseñas </a:t>
            </a:r>
            <a:r>
              <a:rPr lang="es-ES" sz="1050" b="1" dirty="0"/>
              <a:t>robustas</a:t>
            </a:r>
          </a:p>
          <a:p>
            <a:pPr marL="457200" lvl="0" indent="-381000" algn="just" rtl="0">
              <a:lnSpc>
                <a:spcPct val="115000"/>
              </a:lnSpc>
              <a:spcBef>
                <a:spcPts val="600"/>
              </a:spcBef>
              <a:spcAft>
                <a:spcPts val="0"/>
              </a:spcAft>
              <a:buSzPts val="2400"/>
              <a:buChar char="▸"/>
            </a:pPr>
            <a:r>
              <a:rPr lang="es-ES" sz="1050" dirty="0"/>
              <a:t>Instalar </a:t>
            </a:r>
            <a:r>
              <a:rPr lang="es-ES" sz="1050" b="1" dirty="0"/>
              <a:t>aplicaciones oficiales</a:t>
            </a:r>
            <a:r>
              <a:rPr lang="es-ES" sz="1050" dirty="0"/>
              <a:t>, a veces lo barato puede salir caro…</a:t>
            </a:r>
          </a:p>
          <a:p>
            <a:pPr marL="457200" lvl="0" indent="-381000" algn="just" rtl="0">
              <a:lnSpc>
                <a:spcPct val="115000"/>
              </a:lnSpc>
              <a:spcBef>
                <a:spcPts val="600"/>
              </a:spcBef>
              <a:spcAft>
                <a:spcPts val="0"/>
              </a:spcAft>
              <a:buSzPts val="2400"/>
              <a:buChar char="▸"/>
            </a:pPr>
            <a:r>
              <a:rPr lang="es-ES" sz="1050" b="1" dirty="0"/>
              <a:t>Navegar seguro</a:t>
            </a:r>
            <a:r>
              <a:rPr lang="es-ES" sz="1050" dirty="0"/>
              <a:t>, evitar sitios de contenido dudoso</a:t>
            </a:r>
          </a:p>
          <a:p>
            <a:pPr marL="457200" lvl="0" indent="-381000" algn="just" rtl="0">
              <a:lnSpc>
                <a:spcPct val="115000"/>
              </a:lnSpc>
              <a:spcBef>
                <a:spcPts val="600"/>
              </a:spcBef>
              <a:spcAft>
                <a:spcPts val="0"/>
              </a:spcAft>
              <a:buSzPts val="2400"/>
              <a:buChar char="▸"/>
            </a:pPr>
            <a:r>
              <a:rPr lang="es-ES" sz="1050" dirty="0"/>
              <a:t>Realizar </a:t>
            </a:r>
            <a:r>
              <a:rPr lang="es-ES" sz="1050" b="1" dirty="0"/>
              <a:t>copias de seguridad </a:t>
            </a:r>
            <a:r>
              <a:rPr lang="es-ES" sz="1050" dirty="0"/>
              <a:t>periódicas e intentar trabajar siempre en la red de la empresa o en la nube</a:t>
            </a:r>
          </a:p>
        </p:txBody>
      </p:sp>
      <p:pic>
        <p:nvPicPr>
          <p:cNvPr id="6" name="Imagen 5" descr="Imagen que contiene dibujo, alimentos, señal&#10;&#10;Descripción generada automáticamente">
            <a:extLst>
              <a:ext uri="{FF2B5EF4-FFF2-40B4-BE49-F238E27FC236}">
                <a16:creationId xmlns:a16="http://schemas.microsoft.com/office/drawing/2014/main" id="{7B386178-3B0E-46A7-8C80-00F38E4B8C5F}"/>
              </a:ext>
            </a:extLst>
          </p:cNvPr>
          <p:cNvPicPr>
            <a:picLocks noChangeAspect="1"/>
          </p:cNvPicPr>
          <p:nvPr/>
        </p:nvPicPr>
        <p:blipFill>
          <a:blip r:embed="rId3"/>
          <a:stretch>
            <a:fillRect/>
          </a:stretch>
        </p:blipFill>
        <p:spPr>
          <a:xfrm>
            <a:off x="114415" y="4383262"/>
            <a:ext cx="1630302" cy="891571"/>
          </a:xfrm>
          <a:prstGeom prst="rect">
            <a:avLst/>
          </a:prstGeom>
        </p:spPr>
      </p:pic>
    </p:spTree>
    <p:extLst>
      <p:ext uri="{BB962C8B-B14F-4D97-AF65-F5344CB8AC3E}">
        <p14:creationId xmlns:p14="http://schemas.microsoft.com/office/powerpoint/2010/main" val="772925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5"/>
          <p:cNvSpPr txBox="1">
            <a:spLocks noGrp="1"/>
          </p:cNvSpPr>
          <p:nvPr>
            <p:ph type="ctrTitle"/>
          </p:nvPr>
        </p:nvSpPr>
        <p:spPr>
          <a:xfrm>
            <a:off x="850425" y="2160050"/>
            <a:ext cx="4957353" cy="104258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s-ES" sz="3600" b="1" dirty="0"/>
              <a:t>Tipos de </a:t>
            </a:r>
            <a:r>
              <a:rPr lang="es-ES" sz="3600" b="1" dirty="0" err="1"/>
              <a:t>Ramsonware</a:t>
            </a:r>
            <a:r>
              <a:rPr lang="es-ES" sz="3600" b="1" dirty="0"/>
              <a:t> y cómo se presentan en tu equipo</a:t>
            </a:r>
            <a:endParaRPr lang="es-ES_tradnl" sz="3600" dirty="0"/>
          </a:p>
        </p:txBody>
      </p:sp>
      <p:sp>
        <p:nvSpPr>
          <p:cNvPr id="407" name="Google Shape;407;p15"/>
          <p:cNvSpPr txBox="1"/>
          <p:nvPr/>
        </p:nvSpPr>
        <p:spPr>
          <a:xfrm>
            <a:off x="0" y="1866900"/>
            <a:ext cx="609600" cy="142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lt1"/>
                </a:solidFill>
                <a:latin typeface="Barlow"/>
                <a:ea typeface="Barlow"/>
                <a:cs typeface="Barlow"/>
                <a:sym typeface="Barlow"/>
              </a:rPr>
              <a:t>2</a:t>
            </a:r>
            <a:endParaRPr sz="3600" b="1" dirty="0">
              <a:solidFill>
                <a:schemeClr val="lt1"/>
              </a:solidFill>
              <a:latin typeface="Barlow"/>
              <a:ea typeface="Barlow"/>
              <a:cs typeface="Barlow"/>
              <a:sym typeface="Barlow"/>
            </a:endParaRPr>
          </a:p>
        </p:txBody>
      </p:sp>
      <p:pic>
        <p:nvPicPr>
          <p:cNvPr id="114" name="Imagen 113" descr="Imagen que contiene dibujo, alimentos, señal&#10;&#10;Descripción generada automáticamente">
            <a:extLst>
              <a:ext uri="{FF2B5EF4-FFF2-40B4-BE49-F238E27FC236}">
                <a16:creationId xmlns:a16="http://schemas.microsoft.com/office/drawing/2014/main" id="{223251C7-4647-487C-B0B3-E29CD92016A7}"/>
              </a:ext>
            </a:extLst>
          </p:cNvPr>
          <p:cNvPicPr>
            <a:picLocks noChangeAspect="1"/>
          </p:cNvPicPr>
          <p:nvPr/>
        </p:nvPicPr>
        <p:blipFill>
          <a:blip r:embed="rId3"/>
          <a:stretch>
            <a:fillRect/>
          </a:stretch>
        </p:blipFill>
        <p:spPr>
          <a:xfrm>
            <a:off x="114415" y="4383262"/>
            <a:ext cx="1630302" cy="891571"/>
          </a:xfrm>
          <a:prstGeom prst="rect">
            <a:avLst/>
          </a:prstGeom>
        </p:spPr>
      </p:pic>
      <p:grpSp>
        <p:nvGrpSpPr>
          <p:cNvPr id="112" name="Google Shape;1047;p24">
            <a:extLst>
              <a:ext uri="{FF2B5EF4-FFF2-40B4-BE49-F238E27FC236}">
                <a16:creationId xmlns:a16="http://schemas.microsoft.com/office/drawing/2014/main" id="{C7E7C55F-98BB-4FF2-A610-43726F022618}"/>
              </a:ext>
            </a:extLst>
          </p:cNvPr>
          <p:cNvGrpSpPr/>
          <p:nvPr/>
        </p:nvGrpSpPr>
        <p:grpSpPr>
          <a:xfrm>
            <a:off x="5600700" y="1186962"/>
            <a:ext cx="3197396" cy="3196300"/>
            <a:chOff x="2012475" y="393272"/>
            <a:chExt cx="4440240" cy="4609126"/>
          </a:xfrm>
        </p:grpSpPr>
        <p:sp>
          <p:nvSpPr>
            <p:cNvPr id="115" name="Google Shape;1048;p24">
              <a:extLst>
                <a:ext uri="{FF2B5EF4-FFF2-40B4-BE49-F238E27FC236}">
                  <a16:creationId xmlns:a16="http://schemas.microsoft.com/office/drawing/2014/main" id="{EA246577-5638-4FB1-B2FE-DD5679E01890}"/>
                </a:ext>
              </a:extLst>
            </p:cNvPr>
            <p:cNvSpPr/>
            <p:nvPr/>
          </p:nvSpPr>
          <p:spPr>
            <a:xfrm>
              <a:off x="4172687" y="3422228"/>
              <a:ext cx="1096154" cy="631831"/>
            </a:xfrm>
            <a:custGeom>
              <a:avLst/>
              <a:gdLst/>
              <a:ahLst/>
              <a:cxnLst/>
              <a:rect l="l" t="t" r="r" b="b"/>
              <a:pathLst>
                <a:path w="1096154" h="631831" extrusionOk="0">
                  <a:moveTo>
                    <a:pt x="581029" y="616328"/>
                  </a:moveTo>
                  <a:lnTo>
                    <a:pt x="26975" y="296853"/>
                  </a:lnTo>
                  <a:cubicBezTo>
                    <a:pt x="-13002" y="273849"/>
                    <a:pt x="-7957" y="233547"/>
                    <a:pt x="38206" y="207027"/>
                  </a:cubicBezTo>
                  <a:lnTo>
                    <a:pt x="397137" y="0"/>
                  </a:lnTo>
                  <a:lnTo>
                    <a:pt x="1096154" y="402457"/>
                  </a:lnTo>
                  <a:lnTo>
                    <a:pt x="737223" y="609484"/>
                  </a:lnTo>
                  <a:cubicBezTo>
                    <a:pt x="691155" y="636479"/>
                    <a:pt x="621386" y="639331"/>
                    <a:pt x="581029" y="61632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049;p24">
              <a:extLst>
                <a:ext uri="{FF2B5EF4-FFF2-40B4-BE49-F238E27FC236}">
                  <a16:creationId xmlns:a16="http://schemas.microsoft.com/office/drawing/2014/main" id="{21CC8783-540D-4C68-9D48-6975A3B3937D}"/>
                </a:ext>
              </a:extLst>
            </p:cNvPr>
            <p:cNvSpPr/>
            <p:nvPr/>
          </p:nvSpPr>
          <p:spPr>
            <a:xfrm>
              <a:off x="4213521" y="3398464"/>
              <a:ext cx="1096058" cy="631866"/>
            </a:xfrm>
            <a:custGeom>
              <a:avLst/>
              <a:gdLst/>
              <a:ahLst/>
              <a:cxnLst/>
              <a:rect l="l" t="t" r="r" b="b"/>
              <a:pathLst>
                <a:path w="1096058" h="631866" extrusionOk="0">
                  <a:moveTo>
                    <a:pt x="581029" y="616328"/>
                  </a:moveTo>
                  <a:lnTo>
                    <a:pt x="26975" y="296853"/>
                  </a:lnTo>
                  <a:cubicBezTo>
                    <a:pt x="-13002" y="273849"/>
                    <a:pt x="-7957" y="233547"/>
                    <a:pt x="38206" y="207027"/>
                  </a:cubicBezTo>
                  <a:lnTo>
                    <a:pt x="397423" y="0"/>
                  </a:lnTo>
                  <a:lnTo>
                    <a:pt x="1096059" y="402837"/>
                  </a:lnTo>
                  <a:lnTo>
                    <a:pt x="737128" y="609864"/>
                  </a:lnTo>
                  <a:cubicBezTo>
                    <a:pt x="690774" y="636479"/>
                    <a:pt x="621005" y="639331"/>
                    <a:pt x="581029" y="616328"/>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050;p24">
              <a:extLst>
                <a:ext uri="{FF2B5EF4-FFF2-40B4-BE49-F238E27FC236}">
                  <a16:creationId xmlns:a16="http://schemas.microsoft.com/office/drawing/2014/main" id="{3A986137-0572-458E-8B3A-5BDDE3EA5B8B}"/>
                </a:ext>
              </a:extLst>
            </p:cNvPr>
            <p:cNvSpPr/>
            <p:nvPr/>
          </p:nvSpPr>
          <p:spPr>
            <a:xfrm>
              <a:off x="5277122" y="3780200"/>
              <a:ext cx="32266" cy="21196"/>
            </a:xfrm>
            <a:custGeom>
              <a:avLst/>
              <a:gdLst/>
              <a:ahLst/>
              <a:cxnLst/>
              <a:rect l="l" t="t" r="r" b="b"/>
              <a:pathLst>
                <a:path w="32266" h="21196" extrusionOk="0">
                  <a:moveTo>
                    <a:pt x="32267" y="21197"/>
                  </a:moveTo>
                  <a:lnTo>
                    <a:pt x="32267" y="0"/>
                  </a:lnTo>
                  <a:lnTo>
                    <a:pt x="0" y="18630"/>
                  </a:lnTo>
                  <a:lnTo>
                    <a:pt x="32267" y="2119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051;p24">
              <a:extLst>
                <a:ext uri="{FF2B5EF4-FFF2-40B4-BE49-F238E27FC236}">
                  <a16:creationId xmlns:a16="http://schemas.microsoft.com/office/drawing/2014/main" id="{6AB19C70-6FC0-47D2-906F-A9BEB110DFF4}"/>
                </a:ext>
              </a:extLst>
            </p:cNvPr>
            <p:cNvSpPr/>
            <p:nvPr/>
          </p:nvSpPr>
          <p:spPr>
            <a:xfrm>
              <a:off x="4213559" y="3635813"/>
              <a:ext cx="33123" cy="21387"/>
            </a:xfrm>
            <a:custGeom>
              <a:avLst/>
              <a:gdLst/>
              <a:ahLst/>
              <a:cxnLst/>
              <a:rect l="l" t="t" r="r" b="b"/>
              <a:pathLst>
                <a:path w="33123" h="21387" extrusionOk="0">
                  <a:moveTo>
                    <a:pt x="0" y="21387"/>
                  </a:moveTo>
                  <a:lnTo>
                    <a:pt x="0" y="0"/>
                  </a:lnTo>
                  <a:lnTo>
                    <a:pt x="33123" y="13688"/>
                  </a:lnTo>
                  <a:lnTo>
                    <a:pt x="0" y="2138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 name="Google Shape;1052;p24">
              <a:extLst>
                <a:ext uri="{FF2B5EF4-FFF2-40B4-BE49-F238E27FC236}">
                  <a16:creationId xmlns:a16="http://schemas.microsoft.com/office/drawing/2014/main" id="{803D5850-D3E7-4E83-9DB3-2DBB1868BE68}"/>
                </a:ext>
              </a:extLst>
            </p:cNvPr>
            <p:cNvSpPr/>
            <p:nvPr/>
          </p:nvSpPr>
          <p:spPr>
            <a:xfrm>
              <a:off x="4213521" y="3377363"/>
              <a:ext cx="1096058" cy="631809"/>
            </a:xfrm>
            <a:custGeom>
              <a:avLst/>
              <a:gdLst/>
              <a:ahLst/>
              <a:cxnLst/>
              <a:rect l="l" t="t" r="r" b="b"/>
              <a:pathLst>
                <a:path w="1096058" h="631809" extrusionOk="0">
                  <a:moveTo>
                    <a:pt x="581029" y="616232"/>
                  </a:moveTo>
                  <a:lnTo>
                    <a:pt x="26975" y="296853"/>
                  </a:lnTo>
                  <a:cubicBezTo>
                    <a:pt x="-13002" y="273754"/>
                    <a:pt x="-7957" y="233547"/>
                    <a:pt x="38206" y="206932"/>
                  </a:cubicBezTo>
                  <a:lnTo>
                    <a:pt x="397423" y="0"/>
                  </a:lnTo>
                  <a:lnTo>
                    <a:pt x="1096059" y="402837"/>
                  </a:lnTo>
                  <a:lnTo>
                    <a:pt x="737128" y="609769"/>
                  </a:lnTo>
                  <a:cubicBezTo>
                    <a:pt x="690774" y="636384"/>
                    <a:pt x="621005" y="639331"/>
                    <a:pt x="581029" y="616232"/>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 name="Google Shape;1053;p24">
              <a:extLst>
                <a:ext uri="{FF2B5EF4-FFF2-40B4-BE49-F238E27FC236}">
                  <a16:creationId xmlns:a16="http://schemas.microsoft.com/office/drawing/2014/main" id="{FD29A7E9-18FC-40D5-B9A3-C1DC1AE792F0}"/>
                </a:ext>
              </a:extLst>
            </p:cNvPr>
            <p:cNvSpPr/>
            <p:nvPr/>
          </p:nvSpPr>
          <p:spPr>
            <a:xfrm>
              <a:off x="4526041" y="3091821"/>
              <a:ext cx="783348" cy="688378"/>
            </a:xfrm>
            <a:custGeom>
              <a:avLst/>
              <a:gdLst/>
              <a:ahLst/>
              <a:cxnLst/>
              <a:rect l="l" t="t" r="r" b="b"/>
              <a:pathLst>
                <a:path w="783348" h="688378" extrusionOk="0">
                  <a:moveTo>
                    <a:pt x="86521" y="286492"/>
                  </a:moveTo>
                  <a:lnTo>
                    <a:pt x="0" y="0"/>
                  </a:lnTo>
                  <a:lnTo>
                    <a:pt x="706346" y="404548"/>
                  </a:lnTo>
                  <a:lnTo>
                    <a:pt x="783348" y="688378"/>
                  </a:lnTo>
                  <a:lnTo>
                    <a:pt x="86521" y="286492"/>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054;p24">
              <a:extLst>
                <a:ext uri="{FF2B5EF4-FFF2-40B4-BE49-F238E27FC236}">
                  <a16:creationId xmlns:a16="http://schemas.microsoft.com/office/drawing/2014/main" id="{6983F0D0-BA8C-400A-8A8E-F47032F8EB7A}"/>
                </a:ext>
              </a:extLst>
            </p:cNvPr>
            <p:cNvSpPr/>
            <p:nvPr/>
          </p:nvSpPr>
          <p:spPr>
            <a:xfrm>
              <a:off x="5278931" y="3755961"/>
              <a:ext cx="30363" cy="36025"/>
            </a:xfrm>
            <a:custGeom>
              <a:avLst/>
              <a:gdLst/>
              <a:ahLst/>
              <a:cxnLst/>
              <a:rect l="l" t="t" r="r" b="b"/>
              <a:pathLst>
                <a:path w="30363" h="36025" extrusionOk="0">
                  <a:moveTo>
                    <a:pt x="9899" y="36025"/>
                  </a:moveTo>
                  <a:lnTo>
                    <a:pt x="30363" y="24239"/>
                  </a:lnTo>
                  <a:lnTo>
                    <a:pt x="0" y="0"/>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055;p24">
              <a:extLst>
                <a:ext uri="{FF2B5EF4-FFF2-40B4-BE49-F238E27FC236}">
                  <a16:creationId xmlns:a16="http://schemas.microsoft.com/office/drawing/2014/main" id="{0D5FE1C4-A35B-458A-8022-8351B8DF6A16}"/>
                </a:ext>
              </a:extLst>
            </p:cNvPr>
            <p:cNvSpPr/>
            <p:nvPr/>
          </p:nvSpPr>
          <p:spPr>
            <a:xfrm>
              <a:off x="4503768" y="3102562"/>
              <a:ext cx="785061" cy="689423"/>
            </a:xfrm>
            <a:custGeom>
              <a:avLst/>
              <a:gdLst/>
              <a:ahLst/>
              <a:cxnLst/>
              <a:rect l="l" t="t" r="r" b="b"/>
              <a:pathLst>
                <a:path w="785061" h="689423" extrusionOk="0">
                  <a:moveTo>
                    <a:pt x="86425" y="286492"/>
                  </a:moveTo>
                  <a:lnTo>
                    <a:pt x="0" y="0"/>
                  </a:lnTo>
                  <a:lnTo>
                    <a:pt x="706346" y="404643"/>
                  </a:lnTo>
                  <a:lnTo>
                    <a:pt x="785061" y="689424"/>
                  </a:lnTo>
                  <a:lnTo>
                    <a:pt x="86425" y="28649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056;p24">
              <a:extLst>
                <a:ext uri="{FF2B5EF4-FFF2-40B4-BE49-F238E27FC236}">
                  <a16:creationId xmlns:a16="http://schemas.microsoft.com/office/drawing/2014/main" id="{A04F1162-5DCD-407E-BF58-13F61616F14B}"/>
                </a:ext>
              </a:extLst>
            </p:cNvPr>
            <p:cNvSpPr/>
            <p:nvPr/>
          </p:nvSpPr>
          <p:spPr>
            <a:xfrm>
              <a:off x="3580122" y="393272"/>
              <a:ext cx="2872593" cy="3889928"/>
            </a:xfrm>
            <a:custGeom>
              <a:avLst/>
              <a:gdLst/>
              <a:ahLst/>
              <a:cxnLst/>
              <a:rect l="l" t="t" r="r" b="b"/>
              <a:pathLst>
                <a:path w="2872593" h="3889928" extrusionOk="0">
                  <a:moveTo>
                    <a:pt x="2803111" y="3881586"/>
                  </a:moveTo>
                  <a:lnTo>
                    <a:pt x="69483" y="2305217"/>
                  </a:lnTo>
                  <a:cubicBezTo>
                    <a:pt x="31410" y="2283165"/>
                    <a:pt x="0" y="2223756"/>
                    <a:pt x="0" y="2172713"/>
                  </a:cubicBezTo>
                  <a:lnTo>
                    <a:pt x="0" y="60716"/>
                  </a:lnTo>
                  <a:cubicBezTo>
                    <a:pt x="0" y="9673"/>
                    <a:pt x="31125" y="-13806"/>
                    <a:pt x="69483" y="8342"/>
                  </a:cubicBezTo>
                  <a:lnTo>
                    <a:pt x="2803111" y="1584711"/>
                  </a:lnTo>
                  <a:cubicBezTo>
                    <a:pt x="2841183" y="1606763"/>
                    <a:pt x="2872593" y="1666077"/>
                    <a:pt x="2872593" y="1717121"/>
                  </a:cubicBezTo>
                  <a:lnTo>
                    <a:pt x="2872593" y="3829212"/>
                  </a:lnTo>
                  <a:cubicBezTo>
                    <a:pt x="2872593" y="3880256"/>
                    <a:pt x="2841469" y="3903734"/>
                    <a:pt x="2803111" y="3881586"/>
                  </a:cubicBez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057;p24">
              <a:extLst>
                <a:ext uri="{FF2B5EF4-FFF2-40B4-BE49-F238E27FC236}">
                  <a16:creationId xmlns:a16="http://schemas.microsoft.com/office/drawing/2014/main" id="{E8D275A2-BF83-4722-801C-2973B07C6798}"/>
                </a:ext>
              </a:extLst>
            </p:cNvPr>
            <p:cNvSpPr/>
            <p:nvPr/>
          </p:nvSpPr>
          <p:spPr>
            <a:xfrm>
              <a:off x="6397319" y="4189501"/>
              <a:ext cx="30267" cy="107125"/>
            </a:xfrm>
            <a:custGeom>
              <a:avLst/>
              <a:gdLst/>
              <a:ahLst/>
              <a:cxnLst/>
              <a:rect l="l" t="t" r="r" b="b"/>
              <a:pathLst>
                <a:path w="30267" h="107125" extrusionOk="0">
                  <a:moveTo>
                    <a:pt x="0" y="107125"/>
                  </a:moveTo>
                  <a:lnTo>
                    <a:pt x="30268" y="89731"/>
                  </a:lnTo>
                  <a:lnTo>
                    <a:pt x="17228" y="0"/>
                  </a:lnTo>
                  <a:lnTo>
                    <a:pt x="0" y="107125"/>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058;p24">
              <a:extLst>
                <a:ext uri="{FF2B5EF4-FFF2-40B4-BE49-F238E27FC236}">
                  <a16:creationId xmlns:a16="http://schemas.microsoft.com/office/drawing/2014/main" id="{78A6404D-CCBD-468B-8408-28849C3CAC06}"/>
                </a:ext>
              </a:extLst>
            </p:cNvPr>
            <p:cNvSpPr/>
            <p:nvPr/>
          </p:nvSpPr>
          <p:spPr>
            <a:xfrm>
              <a:off x="3574887" y="397432"/>
              <a:ext cx="72623" cy="31086"/>
            </a:xfrm>
            <a:custGeom>
              <a:avLst/>
              <a:gdLst/>
              <a:ahLst/>
              <a:cxnLst/>
              <a:rect l="l" t="t" r="r" b="b"/>
              <a:pathLst>
                <a:path w="72623" h="31086" extrusionOk="0">
                  <a:moveTo>
                    <a:pt x="0" y="17110"/>
                  </a:moveTo>
                  <a:lnTo>
                    <a:pt x="29792" y="0"/>
                  </a:lnTo>
                  <a:lnTo>
                    <a:pt x="72624" y="24334"/>
                  </a:lnTo>
                  <a:cubicBezTo>
                    <a:pt x="72624" y="24334"/>
                    <a:pt x="27032" y="31273"/>
                    <a:pt x="25890" y="31083"/>
                  </a:cubicBezTo>
                  <a:cubicBezTo>
                    <a:pt x="24747" y="30892"/>
                    <a:pt x="0" y="17110"/>
                    <a:pt x="0" y="171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059;p24">
              <a:extLst>
                <a:ext uri="{FF2B5EF4-FFF2-40B4-BE49-F238E27FC236}">
                  <a16:creationId xmlns:a16="http://schemas.microsoft.com/office/drawing/2014/main" id="{A1D9BE72-D40A-4392-9BCC-B941F06FE03E}"/>
                </a:ext>
              </a:extLst>
            </p:cNvPr>
            <p:cNvSpPr/>
            <p:nvPr/>
          </p:nvSpPr>
          <p:spPr>
            <a:xfrm>
              <a:off x="3554709" y="407720"/>
              <a:ext cx="2872878" cy="3889928"/>
            </a:xfrm>
            <a:custGeom>
              <a:avLst/>
              <a:gdLst/>
              <a:ahLst/>
              <a:cxnLst/>
              <a:rect l="l" t="t" r="r" b="b"/>
              <a:pathLst>
                <a:path w="2872878" h="3889928" extrusionOk="0">
                  <a:moveTo>
                    <a:pt x="2803491" y="3881587"/>
                  </a:moveTo>
                  <a:lnTo>
                    <a:pt x="69388" y="2304837"/>
                  </a:lnTo>
                  <a:cubicBezTo>
                    <a:pt x="31315" y="2282785"/>
                    <a:pt x="0" y="2223471"/>
                    <a:pt x="0" y="2172332"/>
                  </a:cubicBezTo>
                  <a:lnTo>
                    <a:pt x="0" y="60716"/>
                  </a:lnTo>
                  <a:cubicBezTo>
                    <a:pt x="0" y="9673"/>
                    <a:pt x="31125" y="-13806"/>
                    <a:pt x="69388" y="8342"/>
                  </a:cubicBezTo>
                  <a:lnTo>
                    <a:pt x="2803491" y="1584711"/>
                  </a:lnTo>
                  <a:cubicBezTo>
                    <a:pt x="2841564" y="1606763"/>
                    <a:pt x="2872879" y="1666077"/>
                    <a:pt x="2872879" y="1717216"/>
                  </a:cubicBezTo>
                  <a:lnTo>
                    <a:pt x="2872879" y="3829212"/>
                  </a:lnTo>
                  <a:cubicBezTo>
                    <a:pt x="2872879" y="3880256"/>
                    <a:pt x="2841850" y="3903734"/>
                    <a:pt x="2803491" y="3881587"/>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060;p24">
              <a:extLst>
                <a:ext uri="{FF2B5EF4-FFF2-40B4-BE49-F238E27FC236}">
                  <a16:creationId xmlns:a16="http://schemas.microsoft.com/office/drawing/2014/main" id="{B3E62725-9769-463A-BA75-183EE2124D9E}"/>
                </a:ext>
              </a:extLst>
            </p:cNvPr>
            <p:cNvSpPr/>
            <p:nvPr/>
          </p:nvSpPr>
          <p:spPr>
            <a:xfrm>
              <a:off x="3549854" y="410477"/>
              <a:ext cx="2872973" cy="3889886"/>
            </a:xfrm>
            <a:custGeom>
              <a:avLst/>
              <a:gdLst/>
              <a:ahLst/>
              <a:cxnLst/>
              <a:rect l="l" t="t" r="r" b="b"/>
              <a:pathLst>
                <a:path w="2872973" h="3889886" extrusionOk="0">
                  <a:moveTo>
                    <a:pt x="2803491" y="3881587"/>
                  </a:moveTo>
                  <a:lnTo>
                    <a:pt x="69483" y="2305217"/>
                  </a:lnTo>
                  <a:cubicBezTo>
                    <a:pt x="31410" y="2283070"/>
                    <a:pt x="0" y="2223756"/>
                    <a:pt x="0" y="2172713"/>
                  </a:cubicBezTo>
                  <a:lnTo>
                    <a:pt x="0" y="60716"/>
                  </a:lnTo>
                  <a:cubicBezTo>
                    <a:pt x="0" y="9673"/>
                    <a:pt x="31124" y="-13806"/>
                    <a:pt x="69483" y="8342"/>
                  </a:cubicBezTo>
                  <a:lnTo>
                    <a:pt x="2803491" y="1584711"/>
                  </a:lnTo>
                  <a:cubicBezTo>
                    <a:pt x="2841564" y="1606764"/>
                    <a:pt x="2872974" y="1666077"/>
                    <a:pt x="2872974" y="1717121"/>
                  </a:cubicBezTo>
                  <a:lnTo>
                    <a:pt x="2872974" y="3829212"/>
                  </a:lnTo>
                  <a:cubicBezTo>
                    <a:pt x="2872974" y="3879971"/>
                    <a:pt x="2841849" y="3903734"/>
                    <a:pt x="2803491" y="3881587"/>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061;p24">
              <a:extLst>
                <a:ext uri="{FF2B5EF4-FFF2-40B4-BE49-F238E27FC236}">
                  <a16:creationId xmlns:a16="http://schemas.microsoft.com/office/drawing/2014/main" id="{160D096F-BC12-4C4C-A549-316694BD5E41}"/>
                </a:ext>
              </a:extLst>
            </p:cNvPr>
            <p:cNvSpPr/>
            <p:nvPr/>
          </p:nvSpPr>
          <p:spPr>
            <a:xfrm>
              <a:off x="3584596" y="456003"/>
              <a:ext cx="2802063" cy="3707642"/>
            </a:xfrm>
            <a:custGeom>
              <a:avLst/>
              <a:gdLst/>
              <a:ahLst/>
              <a:cxnLst/>
              <a:rect l="l" t="t" r="r" b="b"/>
              <a:pathLst>
                <a:path w="2802063" h="3707642" extrusionOk="0">
                  <a:moveTo>
                    <a:pt x="2800636" y="3707643"/>
                  </a:moveTo>
                  <a:lnTo>
                    <a:pt x="0" y="2092872"/>
                  </a:lnTo>
                  <a:lnTo>
                    <a:pt x="1428" y="23650"/>
                  </a:lnTo>
                  <a:cubicBezTo>
                    <a:pt x="1428" y="2453"/>
                    <a:pt x="16371" y="-6102"/>
                    <a:pt x="34742" y="4639"/>
                  </a:cubicBezTo>
                  <a:lnTo>
                    <a:pt x="2768750" y="1580818"/>
                  </a:lnTo>
                  <a:cubicBezTo>
                    <a:pt x="2788395" y="1593631"/>
                    <a:pt x="2800769" y="1615018"/>
                    <a:pt x="2802063" y="163842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062;p24">
              <a:extLst>
                <a:ext uri="{FF2B5EF4-FFF2-40B4-BE49-F238E27FC236}">
                  <a16:creationId xmlns:a16="http://schemas.microsoft.com/office/drawing/2014/main" id="{C4389BE4-7E9E-46DE-AC14-A874CC0DB8DB}"/>
                </a:ext>
              </a:extLst>
            </p:cNvPr>
            <p:cNvSpPr/>
            <p:nvPr/>
          </p:nvSpPr>
          <p:spPr>
            <a:xfrm>
              <a:off x="3711283" y="669187"/>
              <a:ext cx="283071" cy="477189"/>
            </a:xfrm>
            <a:custGeom>
              <a:avLst/>
              <a:gdLst/>
              <a:ahLst/>
              <a:cxnLst/>
              <a:rect l="l" t="t" r="r" b="b"/>
              <a:pathLst>
                <a:path w="283071" h="477189" extrusionOk="0">
                  <a:moveTo>
                    <a:pt x="268604" y="475462"/>
                  </a:moveTo>
                  <a:lnTo>
                    <a:pt x="14468" y="328699"/>
                  </a:lnTo>
                  <a:cubicBezTo>
                    <a:pt x="5540" y="322277"/>
                    <a:pt x="181" y="312023"/>
                    <a:pt x="0" y="301038"/>
                  </a:cubicBezTo>
                  <a:lnTo>
                    <a:pt x="0" y="12646"/>
                  </a:lnTo>
                  <a:cubicBezTo>
                    <a:pt x="0" y="2000"/>
                    <a:pt x="6472" y="-2848"/>
                    <a:pt x="14468" y="1715"/>
                  </a:cubicBezTo>
                  <a:lnTo>
                    <a:pt x="268604" y="148572"/>
                  </a:lnTo>
                  <a:cubicBezTo>
                    <a:pt x="277551" y="154933"/>
                    <a:pt x="282919" y="165172"/>
                    <a:pt x="283071" y="176138"/>
                  </a:cubicBezTo>
                  <a:lnTo>
                    <a:pt x="283071" y="464531"/>
                  </a:lnTo>
                  <a:cubicBezTo>
                    <a:pt x="283071" y="474986"/>
                    <a:pt x="276599" y="480119"/>
                    <a:pt x="268604"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063;p24">
              <a:extLst>
                <a:ext uri="{FF2B5EF4-FFF2-40B4-BE49-F238E27FC236}">
                  <a16:creationId xmlns:a16="http://schemas.microsoft.com/office/drawing/2014/main" id="{8542CBEB-1E71-44BE-BC31-35B43CF8C419}"/>
                </a:ext>
              </a:extLst>
            </p:cNvPr>
            <p:cNvSpPr/>
            <p:nvPr/>
          </p:nvSpPr>
          <p:spPr>
            <a:xfrm>
              <a:off x="4063456" y="872696"/>
              <a:ext cx="283832" cy="477419"/>
            </a:xfrm>
            <a:custGeom>
              <a:avLst/>
              <a:gdLst/>
              <a:ahLst/>
              <a:cxnLst/>
              <a:rect l="l" t="t" r="r" b="b"/>
              <a:pathLst>
                <a:path w="283832" h="477419" extrusionOk="0">
                  <a:moveTo>
                    <a:pt x="269365" y="475462"/>
                  </a:moveTo>
                  <a:lnTo>
                    <a:pt x="14468" y="328509"/>
                  </a:lnTo>
                  <a:cubicBezTo>
                    <a:pt x="5540" y="322087"/>
                    <a:pt x="181" y="311833"/>
                    <a:pt x="0" y="300848"/>
                  </a:cubicBezTo>
                  <a:lnTo>
                    <a:pt x="0" y="12646"/>
                  </a:lnTo>
                  <a:cubicBezTo>
                    <a:pt x="0" y="2000"/>
                    <a:pt x="6472" y="-2848"/>
                    <a:pt x="14468" y="1715"/>
                  </a:cubicBezTo>
                  <a:lnTo>
                    <a:pt x="269080" y="148572"/>
                  </a:lnTo>
                  <a:cubicBezTo>
                    <a:pt x="278217" y="154931"/>
                    <a:pt x="283709" y="165305"/>
                    <a:pt x="283833" y="176423"/>
                  </a:cubicBezTo>
                  <a:lnTo>
                    <a:pt x="283833" y="464531"/>
                  </a:lnTo>
                  <a:cubicBezTo>
                    <a:pt x="283833" y="475177"/>
                    <a:pt x="277360" y="480595"/>
                    <a:pt x="269365"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064;p24">
              <a:extLst>
                <a:ext uri="{FF2B5EF4-FFF2-40B4-BE49-F238E27FC236}">
                  <a16:creationId xmlns:a16="http://schemas.microsoft.com/office/drawing/2014/main" id="{864BC7CA-89D2-4511-B19D-C72999F8AA53}"/>
                </a:ext>
              </a:extLst>
            </p:cNvPr>
            <p:cNvSpPr/>
            <p:nvPr/>
          </p:nvSpPr>
          <p:spPr>
            <a:xfrm>
              <a:off x="4408015" y="1071223"/>
              <a:ext cx="284023" cy="477216"/>
            </a:xfrm>
            <a:custGeom>
              <a:avLst/>
              <a:gdLst/>
              <a:ahLst/>
              <a:cxnLst/>
              <a:rect l="l" t="t" r="r" b="b"/>
              <a:pathLst>
                <a:path w="284023" h="477216" extrusionOk="0">
                  <a:moveTo>
                    <a:pt x="269556" y="475502"/>
                  </a:moveTo>
                  <a:lnTo>
                    <a:pt x="14468" y="328644"/>
                  </a:lnTo>
                  <a:cubicBezTo>
                    <a:pt x="5521" y="322285"/>
                    <a:pt x="152" y="312048"/>
                    <a:pt x="0" y="301079"/>
                  </a:cubicBezTo>
                  <a:lnTo>
                    <a:pt x="0" y="12686"/>
                  </a:lnTo>
                  <a:cubicBezTo>
                    <a:pt x="0" y="2040"/>
                    <a:pt x="6472" y="-2903"/>
                    <a:pt x="14468" y="1755"/>
                  </a:cubicBezTo>
                  <a:lnTo>
                    <a:pt x="269556" y="148993"/>
                  </a:lnTo>
                  <a:cubicBezTo>
                    <a:pt x="278503" y="155354"/>
                    <a:pt x="283871" y="165592"/>
                    <a:pt x="284023" y="176559"/>
                  </a:cubicBezTo>
                  <a:lnTo>
                    <a:pt x="284023" y="464571"/>
                  </a:lnTo>
                  <a:cubicBezTo>
                    <a:pt x="283547" y="475217"/>
                    <a:pt x="277075" y="480065"/>
                    <a:pt x="269556" y="47550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1065;p24">
              <a:extLst>
                <a:ext uri="{FF2B5EF4-FFF2-40B4-BE49-F238E27FC236}">
                  <a16:creationId xmlns:a16="http://schemas.microsoft.com/office/drawing/2014/main" id="{0028F938-CB9F-4CC5-88C6-35FA02EE335D}"/>
                </a:ext>
              </a:extLst>
            </p:cNvPr>
            <p:cNvSpPr/>
            <p:nvPr/>
          </p:nvSpPr>
          <p:spPr>
            <a:xfrm>
              <a:off x="3711283" y="1076206"/>
              <a:ext cx="283071" cy="477216"/>
            </a:xfrm>
            <a:custGeom>
              <a:avLst/>
              <a:gdLst/>
              <a:ahLst/>
              <a:cxnLst/>
              <a:rect l="l" t="t" r="r" b="b"/>
              <a:pathLst>
                <a:path w="283071" h="477216" extrusionOk="0">
                  <a:moveTo>
                    <a:pt x="268604" y="475462"/>
                  </a:moveTo>
                  <a:lnTo>
                    <a:pt x="14468" y="328699"/>
                  </a:lnTo>
                  <a:cubicBezTo>
                    <a:pt x="5540" y="322273"/>
                    <a:pt x="181" y="312027"/>
                    <a:pt x="0" y="301038"/>
                  </a:cubicBezTo>
                  <a:lnTo>
                    <a:pt x="0" y="12646"/>
                  </a:lnTo>
                  <a:cubicBezTo>
                    <a:pt x="0" y="2000"/>
                    <a:pt x="6472" y="-2848"/>
                    <a:pt x="14468" y="1715"/>
                  </a:cubicBezTo>
                  <a:lnTo>
                    <a:pt x="268604" y="148477"/>
                  </a:lnTo>
                  <a:cubicBezTo>
                    <a:pt x="277532" y="154899"/>
                    <a:pt x="282891" y="165154"/>
                    <a:pt x="283071" y="176138"/>
                  </a:cubicBezTo>
                  <a:lnTo>
                    <a:pt x="283071" y="464531"/>
                  </a:lnTo>
                  <a:cubicBezTo>
                    <a:pt x="283071" y="475177"/>
                    <a:pt x="276599" y="480119"/>
                    <a:pt x="268604"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066;p24">
              <a:extLst>
                <a:ext uri="{FF2B5EF4-FFF2-40B4-BE49-F238E27FC236}">
                  <a16:creationId xmlns:a16="http://schemas.microsoft.com/office/drawing/2014/main" id="{B55A76EB-55E8-4043-B409-5A1C76E1AEFC}"/>
                </a:ext>
              </a:extLst>
            </p:cNvPr>
            <p:cNvSpPr/>
            <p:nvPr/>
          </p:nvSpPr>
          <p:spPr>
            <a:xfrm>
              <a:off x="4063456" y="1279716"/>
              <a:ext cx="283556" cy="477216"/>
            </a:xfrm>
            <a:custGeom>
              <a:avLst/>
              <a:gdLst/>
              <a:ahLst/>
              <a:cxnLst/>
              <a:rect l="l" t="t" r="r" b="b"/>
              <a:pathLst>
                <a:path w="283556" h="477216" extrusionOk="0">
                  <a:moveTo>
                    <a:pt x="269365" y="475462"/>
                  </a:moveTo>
                  <a:lnTo>
                    <a:pt x="14468" y="328699"/>
                  </a:lnTo>
                  <a:cubicBezTo>
                    <a:pt x="5540" y="322273"/>
                    <a:pt x="181" y="312027"/>
                    <a:pt x="0" y="301038"/>
                  </a:cubicBezTo>
                  <a:lnTo>
                    <a:pt x="0" y="12646"/>
                  </a:lnTo>
                  <a:cubicBezTo>
                    <a:pt x="0" y="2000"/>
                    <a:pt x="6472" y="-2848"/>
                    <a:pt x="14468" y="1715"/>
                  </a:cubicBezTo>
                  <a:lnTo>
                    <a:pt x="269080" y="148477"/>
                  </a:lnTo>
                  <a:cubicBezTo>
                    <a:pt x="278008" y="154903"/>
                    <a:pt x="283366" y="165150"/>
                    <a:pt x="283547" y="176138"/>
                  </a:cubicBezTo>
                  <a:lnTo>
                    <a:pt x="283547" y="464531"/>
                  </a:lnTo>
                  <a:cubicBezTo>
                    <a:pt x="283833" y="475177"/>
                    <a:pt x="277360" y="480119"/>
                    <a:pt x="269365"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067;p24">
              <a:extLst>
                <a:ext uri="{FF2B5EF4-FFF2-40B4-BE49-F238E27FC236}">
                  <a16:creationId xmlns:a16="http://schemas.microsoft.com/office/drawing/2014/main" id="{169A47ED-D74B-4DB8-86E7-29BC163B1AFC}"/>
                </a:ext>
              </a:extLst>
            </p:cNvPr>
            <p:cNvSpPr/>
            <p:nvPr/>
          </p:nvSpPr>
          <p:spPr>
            <a:xfrm>
              <a:off x="4098484" y="1260570"/>
              <a:ext cx="283570" cy="477216"/>
            </a:xfrm>
            <a:custGeom>
              <a:avLst/>
              <a:gdLst/>
              <a:ahLst/>
              <a:cxnLst/>
              <a:rect l="l" t="t" r="r" b="b"/>
              <a:pathLst>
                <a:path w="283570" h="477216" extrusionOk="0">
                  <a:moveTo>
                    <a:pt x="269079" y="475502"/>
                  </a:moveTo>
                  <a:lnTo>
                    <a:pt x="14468" y="328644"/>
                  </a:lnTo>
                  <a:cubicBezTo>
                    <a:pt x="5521" y="322285"/>
                    <a:pt x="152" y="312048"/>
                    <a:pt x="0" y="301079"/>
                  </a:cubicBezTo>
                  <a:lnTo>
                    <a:pt x="0" y="12686"/>
                  </a:lnTo>
                  <a:cubicBezTo>
                    <a:pt x="0" y="2040"/>
                    <a:pt x="6472" y="-2903"/>
                    <a:pt x="14468" y="1755"/>
                  </a:cubicBezTo>
                  <a:lnTo>
                    <a:pt x="269079" y="148518"/>
                  </a:lnTo>
                  <a:cubicBezTo>
                    <a:pt x="278008" y="154943"/>
                    <a:pt x="283366" y="165190"/>
                    <a:pt x="283547" y="176178"/>
                  </a:cubicBezTo>
                  <a:lnTo>
                    <a:pt x="283547" y="464571"/>
                  </a:lnTo>
                  <a:cubicBezTo>
                    <a:pt x="284023" y="475217"/>
                    <a:pt x="277075" y="480065"/>
                    <a:pt x="269079" y="47550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068;p24">
              <a:extLst>
                <a:ext uri="{FF2B5EF4-FFF2-40B4-BE49-F238E27FC236}">
                  <a16:creationId xmlns:a16="http://schemas.microsoft.com/office/drawing/2014/main" id="{6DA9C84A-E439-481F-9BFA-BB8ABB364B63}"/>
                </a:ext>
              </a:extLst>
            </p:cNvPr>
            <p:cNvSpPr/>
            <p:nvPr/>
          </p:nvSpPr>
          <p:spPr>
            <a:xfrm>
              <a:off x="4408015" y="1478241"/>
              <a:ext cx="284023" cy="477161"/>
            </a:xfrm>
            <a:custGeom>
              <a:avLst/>
              <a:gdLst/>
              <a:ahLst/>
              <a:cxnLst/>
              <a:rect l="l" t="t" r="r" b="b"/>
              <a:pathLst>
                <a:path w="284023" h="477161" extrusionOk="0">
                  <a:moveTo>
                    <a:pt x="269556" y="475409"/>
                  </a:moveTo>
                  <a:lnTo>
                    <a:pt x="14468" y="328646"/>
                  </a:lnTo>
                  <a:cubicBezTo>
                    <a:pt x="5521" y="322287"/>
                    <a:pt x="152" y="312050"/>
                    <a:pt x="0" y="301080"/>
                  </a:cubicBezTo>
                  <a:lnTo>
                    <a:pt x="0" y="12593"/>
                  </a:lnTo>
                  <a:cubicBezTo>
                    <a:pt x="0" y="2042"/>
                    <a:pt x="6472" y="-2901"/>
                    <a:pt x="14468" y="1757"/>
                  </a:cubicBezTo>
                  <a:lnTo>
                    <a:pt x="269556" y="148519"/>
                  </a:lnTo>
                  <a:cubicBezTo>
                    <a:pt x="278503" y="154878"/>
                    <a:pt x="283871" y="165116"/>
                    <a:pt x="284023" y="176085"/>
                  </a:cubicBezTo>
                  <a:lnTo>
                    <a:pt x="284023" y="464382"/>
                  </a:lnTo>
                  <a:cubicBezTo>
                    <a:pt x="283547" y="475124"/>
                    <a:pt x="277075" y="480066"/>
                    <a:pt x="269556" y="47540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069;p24">
              <a:extLst>
                <a:ext uri="{FF2B5EF4-FFF2-40B4-BE49-F238E27FC236}">
                  <a16:creationId xmlns:a16="http://schemas.microsoft.com/office/drawing/2014/main" id="{9A35D1A3-8440-4DB6-8D8C-A4E10BDF2FBE}"/>
                </a:ext>
              </a:extLst>
            </p:cNvPr>
            <p:cNvSpPr/>
            <p:nvPr/>
          </p:nvSpPr>
          <p:spPr>
            <a:xfrm>
              <a:off x="3711283" y="1491834"/>
              <a:ext cx="283071" cy="477165"/>
            </a:xfrm>
            <a:custGeom>
              <a:avLst/>
              <a:gdLst/>
              <a:ahLst/>
              <a:cxnLst/>
              <a:rect l="l" t="t" r="r" b="b"/>
              <a:pathLst>
                <a:path w="283071" h="477165" extrusionOk="0">
                  <a:moveTo>
                    <a:pt x="268604" y="475409"/>
                  </a:moveTo>
                  <a:lnTo>
                    <a:pt x="14468" y="328646"/>
                  </a:lnTo>
                  <a:cubicBezTo>
                    <a:pt x="5521" y="322287"/>
                    <a:pt x="152" y="312050"/>
                    <a:pt x="0" y="301080"/>
                  </a:cubicBezTo>
                  <a:lnTo>
                    <a:pt x="0" y="12593"/>
                  </a:lnTo>
                  <a:cubicBezTo>
                    <a:pt x="0" y="2042"/>
                    <a:pt x="6472" y="-2901"/>
                    <a:pt x="14468" y="1757"/>
                  </a:cubicBezTo>
                  <a:lnTo>
                    <a:pt x="268604" y="148519"/>
                  </a:lnTo>
                  <a:cubicBezTo>
                    <a:pt x="277551" y="154878"/>
                    <a:pt x="282919" y="165116"/>
                    <a:pt x="283071" y="176085"/>
                  </a:cubicBezTo>
                  <a:lnTo>
                    <a:pt x="283071" y="464573"/>
                  </a:lnTo>
                  <a:cubicBezTo>
                    <a:pt x="283071" y="475123"/>
                    <a:pt x="276599" y="480066"/>
                    <a:pt x="268604" y="47540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1070;p24">
              <a:extLst>
                <a:ext uri="{FF2B5EF4-FFF2-40B4-BE49-F238E27FC236}">
                  <a16:creationId xmlns:a16="http://schemas.microsoft.com/office/drawing/2014/main" id="{668AF023-1E4E-426C-81F3-001716870FAE}"/>
                </a:ext>
              </a:extLst>
            </p:cNvPr>
            <p:cNvSpPr/>
            <p:nvPr/>
          </p:nvSpPr>
          <p:spPr>
            <a:xfrm>
              <a:off x="3711283" y="1946286"/>
              <a:ext cx="980755" cy="657383"/>
            </a:xfrm>
            <a:custGeom>
              <a:avLst/>
              <a:gdLst/>
              <a:ahLst/>
              <a:cxnLst/>
              <a:rect l="l" t="t" r="r" b="b"/>
              <a:pathLst>
                <a:path w="980755" h="657383" extrusionOk="0">
                  <a:moveTo>
                    <a:pt x="966288" y="655629"/>
                  </a:moveTo>
                  <a:lnTo>
                    <a:pt x="14468" y="106884"/>
                  </a:lnTo>
                  <a:cubicBezTo>
                    <a:pt x="5540" y="100458"/>
                    <a:pt x="181" y="90212"/>
                    <a:pt x="0" y="79224"/>
                  </a:cubicBezTo>
                  <a:lnTo>
                    <a:pt x="0" y="12686"/>
                  </a:lnTo>
                  <a:cubicBezTo>
                    <a:pt x="0" y="2040"/>
                    <a:pt x="6472" y="-2903"/>
                    <a:pt x="14468" y="1755"/>
                  </a:cubicBezTo>
                  <a:lnTo>
                    <a:pt x="966288" y="550594"/>
                  </a:lnTo>
                  <a:cubicBezTo>
                    <a:pt x="975235" y="556954"/>
                    <a:pt x="980603" y="567191"/>
                    <a:pt x="980755" y="578160"/>
                  </a:cubicBezTo>
                  <a:lnTo>
                    <a:pt x="980755" y="644698"/>
                  </a:lnTo>
                  <a:cubicBezTo>
                    <a:pt x="980280" y="655344"/>
                    <a:pt x="973807" y="660286"/>
                    <a:pt x="966288" y="65562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071;p24">
              <a:extLst>
                <a:ext uri="{FF2B5EF4-FFF2-40B4-BE49-F238E27FC236}">
                  <a16:creationId xmlns:a16="http://schemas.microsoft.com/office/drawing/2014/main" id="{CE4C845B-C350-49E6-AD83-B9855D5B7011}"/>
                </a:ext>
              </a:extLst>
            </p:cNvPr>
            <p:cNvSpPr/>
            <p:nvPr/>
          </p:nvSpPr>
          <p:spPr>
            <a:xfrm>
              <a:off x="3715090" y="2139055"/>
              <a:ext cx="732044" cy="480371"/>
            </a:xfrm>
            <a:custGeom>
              <a:avLst/>
              <a:gdLst/>
              <a:ahLst/>
              <a:cxnLst/>
              <a:rect l="l" t="t" r="r" b="b"/>
              <a:pathLst>
                <a:path w="732044" h="480371" extrusionOk="0">
                  <a:moveTo>
                    <a:pt x="717577" y="478449"/>
                  </a:moveTo>
                  <a:lnTo>
                    <a:pt x="14468" y="73425"/>
                  </a:lnTo>
                  <a:cubicBezTo>
                    <a:pt x="5521" y="67066"/>
                    <a:pt x="152" y="56829"/>
                    <a:pt x="0" y="45860"/>
                  </a:cubicBezTo>
                  <a:lnTo>
                    <a:pt x="0" y="12686"/>
                  </a:lnTo>
                  <a:cubicBezTo>
                    <a:pt x="0" y="2040"/>
                    <a:pt x="6472" y="-2903"/>
                    <a:pt x="14468" y="1755"/>
                  </a:cubicBezTo>
                  <a:lnTo>
                    <a:pt x="717577" y="407064"/>
                  </a:lnTo>
                  <a:cubicBezTo>
                    <a:pt x="726505" y="413489"/>
                    <a:pt x="731864" y="423736"/>
                    <a:pt x="732045" y="434724"/>
                  </a:cubicBezTo>
                  <a:lnTo>
                    <a:pt x="732045" y="467708"/>
                  </a:lnTo>
                  <a:cubicBezTo>
                    <a:pt x="732045" y="478449"/>
                    <a:pt x="725572" y="483392"/>
                    <a:pt x="717577" y="47844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072;p24">
              <a:extLst>
                <a:ext uri="{FF2B5EF4-FFF2-40B4-BE49-F238E27FC236}">
                  <a16:creationId xmlns:a16="http://schemas.microsoft.com/office/drawing/2014/main" id="{E46F89BC-8E22-4BC1-9640-5AC2A2321F60}"/>
                </a:ext>
              </a:extLst>
            </p:cNvPr>
            <p:cNvSpPr/>
            <p:nvPr/>
          </p:nvSpPr>
          <p:spPr>
            <a:xfrm>
              <a:off x="3715090" y="2264376"/>
              <a:ext cx="732044" cy="480312"/>
            </a:xfrm>
            <a:custGeom>
              <a:avLst/>
              <a:gdLst/>
              <a:ahLst/>
              <a:cxnLst/>
              <a:rect l="l" t="t" r="r" b="b"/>
              <a:pathLst>
                <a:path w="732044" h="480312" extrusionOk="0">
                  <a:moveTo>
                    <a:pt x="717577" y="478598"/>
                  </a:moveTo>
                  <a:lnTo>
                    <a:pt x="14468" y="73195"/>
                  </a:lnTo>
                  <a:cubicBezTo>
                    <a:pt x="5521" y="66836"/>
                    <a:pt x="152" y="56599"/>
                    <a:pt x="0" y="45629"/>
                  </a:cubicBezTo>
                  <a:lnTo>
                    <a:pt x="0" y="12646"/>
                  </a:lnTo>
                  <a:cubicBezTo>
                    <a:pt x="0" y="2000"/>
                    <a:pt x="6472" y="-2848"/>
                    <a:pt x="14468" y="1715"/>
                  </a:cubicBezTo>
                  <a:lnTo>
                    <a:pt x="717577" y="407023"/>
                  </a:lnTo>
                  <a:cubicBezTo>
                    <a:pt x="726505" y="413449"/>
                    <a:pt x="731864" y="423696"/>
                    <a:pt x="732045" y="434684"/>
                  </a:cubicBezTo>
                  <a:lnTo>
                    <a:pt x="732045" y="467667"/>
                  </a:lnTo>
                  <a:cubicBezTo>
                    <a:pt x="732045" y="478313"/>
                    <a:pt x="725572" y="483161"/>
                    <a:pt x="717577" y="47859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073;p24">
              <a:extLst>
                <a:ext uri="{FF2B5EF4-FFF2-40B4-BE49-F238E27FC236}">
                  <a16:creationId xmlns:a16="http://schemas.microsoft.com/office/drawing/2014/main" id="{A39B0384-A869-4989-81CC-6C2ADC3CE894}"/>
                </a:ext>
              </a:extLst>
            </p:cNvPr>
            <p:cNvSpPr/>
            <p:nvPr/>
          </p:nvSpPr>
          <p:spPr>
            <a:xfrm>
              <a:off x="3715090" y="2389467"/>
              <a:ext cx="599361" cy="403889"/>
            </a:xfrm>
            <a:custGeom>
              <a:avLst/>
              <a:gdLst/>
              <a:ahLst/>
              <a:cxnLst/>
              <a:rect l="l" t="t" r="r" b="b"/>
              <a:pathLst>
                <a:path w="599361" h="403889" extrusionOk="0">
                  <a:moveTo>
                    <a:pt x="584893" y="402175"/>
                  </a:moveTo>
                  <a:lnTo>
                    <a:pt x="14468" y="73195"/>
                  </a:lnTo>
                  <a:cubicBezTo>
                    <a:pt x="5521" y="66836"/>
                    <a:pt x="152" y="56599"/>
                    <a:pt x="0" y="45629"/>
                  </a:cubicBezTo>
                  <a:lnTo>
                    <a:pt x="0" y="12646"/>
                  </a:lnTo>
                  <a:cubicBezTo>
                    <a:pt x="0" y="2000"/>
                    <a:pt x="6472" y="-2848"/>
                    <a:pt x="14468" y="1715"/>
                  </a:cubicBezTo>
                  <a:lnTo>
                    <a:pt x="584893" y="330600"/>
                  </a:lnTo>
                  <a:cubicBezTo>
                    <a:pt x="593822" y="337026"/>
                    <a:pt x="599180" y="347272"/>
                    <a:pt x="599361" y="358261"/>
                  </a:cubicBezTo>
                  <a:lnTo>
                    <a:pt x="599361" y="391244"/>
                  </a:lnTo>
                  <a:cubicBezTo>
                    <a:pt x="599361" y="401890"/>
                    <a:pt x="592889" y="406738"/>
                    <a:pt x="584893" y="40217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074;p24">
              <a:extLst>
                <a:ext uri="{FF2B5EF4-FFF2-40B4-BE49-F238E27FC236}">
                  <a16:creationId xmlns:a16="http://schemas.microsoft.com/office/drawing/2014/main" id="{AB1A8A09-7D9E-418D-BEAF-9801D67B0960}"/>
                </a:ext>
              </a:extLst>
            </p:cNvPr>
            <p:cNvSpPr/>
            <p:nvPr/>
          </p:nvSpPr>
          <p:spPr>
            <a:xfrm>
              <a:off x="4855752" y="2612272"/>
              <a:ext cx="1403078" cy="900663"/>
            </a:xfrm>
            <a:custGeom>
              <a:avLst/>
              <a:gdLst/>
              <a:ahLst/>
              <a:cxnLst/>
              <a:rect l="l" t="t" r="r" b="b"/>
              <a:pathLst>
                <a:path w="1403078" h="900663" extrusionOk="0">
                  <a:moveTo>
                    <a:pt x="1388610" y="898735"/>
                  </a:moveTo>
                  <a:lnTo>
                    <a:pt x="14468" y="106749"/>
                  </a:lnTo>
                  <a:cubicBezTo>
                    <a:pt x="5520" y="100390"/>
                    <a:pt x="152" y="90152"/>
                    <a:pt x="0" y="79183"/>
                  </a:cubicBezTo>
                  <a:lnTo>
                    <a:pt x="0" y="12646"/>
                  </a:lnTo>
                  <a:cubicBezTo>
                    <a:pt x="0" y="2000"/>
                    <a:pt x="6472" y="-2848"/>
                    <a:pt x="14468" y="1715"/>
                  </a:cubicBezTo>
                  <a:lnTo>
                    <a:pt x="1388610" y="794177"/>
                  </a:lnTo>
                  <a:cubicBezTo>
                    <a:pt x="1397557" y="800536"/>
                    <a:pt x="1402926" y="810773"/>
                    <a:pt x="1403078" y="821742"/>
                  </a:cubicBezTo>
                  <a:lnTo>
                    <a:pt x="1403078" y="888280"/>
                  </a:lnTo>
                  <a:cubicBezTo>
                    <a:pt x="1403078" y="898735"/>
                    <a:pt x="1396606" y="903678"/>
                    <a:pt x="1388610" y="898735"/>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075;p24">
              <a:extLst>
                <a:ext uri="{FF2B5EF4-FFF2-40B4-BE49-F238E27FC236}">
                  <a16:creationId xmlns:a16="http://schemas.microsoft.com/office/drawing/2014/main" id="{CC95A0D7-D227-4EA1-AD8C-97EE38B03C4B}"/>
                </a:ext>
              </a:extLst>
            </p:cNvPr>
            <p:cNvSpPr/>
            <p:nvPr/>
          </p:nvSpPr>
          <p:spPr>
            <a:xfrm>
              <a:off x="4860130" y="2805136"/>
              <a:ext cx="1263255" cy="786670"/>
            </a:xfrm>
            <a:custGeom>
              <a:avLst/>
              <a:gdLst/>
              <a:ahLst/>
              <a:cxnLst/>
              <a:rect l="l" t="t" r="r" b="b"/>
              <a:pathLst>
                <a:path w="1263255" h="786670" extrusionOk="0">
                  <a:moveTo>
                    <a:pt x="1248788" y="784956"/>
                  </a:moveTo>
                  <a:lnTo>
                    <a:pt x="14468" y="73195"/>
                  </a:lnTo>
                  <a:cubicBezTo>
                    <a:pt x="5521" y="66836"/>
                    <a:pt x="152" y="56599"/>
                    <a:pt x="0" y="45629"/>
                  </a:cubicBezTo>
                  <a:lnTo>
                    <a:pt x="0" y="12646"/>
                  </a:lnTo>
                  <a:cubicBezTo>
                    <a:pt x="0" y="2000"/>
                    <a:pt x="6472" y="-2848"/>
                    <a:pt x="14468" y="1715"/>
                  </a:cubicBezTo>
                  <a:lnTo>
                    <a:pt x="1248788" y="713381"/>
                  </a:lnTo>
                  <a:cubicBezTo>
                    <a:pt x="1257716" y="719807"/>
                    <a:pt x="1263075" y="730053"/>
                    <a:pt x="1263256" y="741042"/>
                  </a:cubicBezTo>
                  <a:lnTo>
                    <a:pt x="1263256" y="774025"/>
                  </a:lnTo>
                  <a:cubicBezTo>
                    <a:pt x="1263256" y="784671"/>
                    <a:pt x="1256783" y="789519"/>
                    <a:pt x="1248788" y="78495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076;p24">
              <a:extLst>
                <a:ext uri="{FF2B5EF4-FFF2-40B4-BE49-F238E27FC236}">
                  <a16:creationId xmlns:a16="http://schemas.microsoft.com/office/drawing/2014/main" id="{20D828E8-71DB-46DF-A495-735D0F59ADC4}"/>
                </a:ext>
              </a:extLst>
            </p:cNvPr>
            <p:cNvSpPr/>
            <p:nvPr/>
          </p:nvSpPr>
          <p:spPr>
            <a:xfrm>
              <a:off x="4860130" y="2930227"/>
              <a:ext cx="1263255" cy="786839"/>
            </a:xfrm>
            <a:custGeom>
              <a:avLst/>
              <a:gdLst/>
              <a:ahLst/>
              <a:cxnLst/>
              <a:rect l="l" t="t" r="r" b="b"/>
              <a:pathLst>
                <a:path w="1263255" h="786839" extrusionOk="0">
                  <a:moveTo>
                    <a:pt x="1248788" y="784956"/>
                  </a:moveTo>
                  <a:lnTo>
                    <a:pt x="14468" y="73290"/>
                  </a:lnTo>
                  <a:cubicBezTo>
                    <a:pt x="5540" y="66864"/>
                    <a:pt x="181" y="56617"/>
                    <a:pt x="0" y="45629"/>
                  </a:cubicBezTo>
                  <a:lnTo>
                    <a:pt x="0" y="12646"/>
                  </a:lnTo>
                  <a:cubicBezTo>
                    <a:pt x="0" y="2000"/>
                    <a:pt x="6472" y="-2848"/>
                    <a:pt x="14468" y="1714"/>
                  </a:cubicBezTo>
                  <a:lnTo>
                    <a:pt x="1248788" y="713856"/>
                  </a:lnTo>
                  <a:cubicBezTo>
                    <a:pt x="1257735" y="720215"/>
                    <a:pt x="1263104" y="730453"/>
                    <a:pt x="1263256" y="741422"/>
                  </a:cubicBezTo>
                  <a:lnTo>
                    <a:pt x="1263256" y="774405"/>
                  </a:lnTo>
                  <a:cubicBezTo>
                    <a:pt x="1263256" y="784671"/>
                    <a:pt x="1256783" y="789899"/>
                    <a:pt x="1248788" y="78495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077;p24">
              <a:extLst>
                <a:ext uri="{FF2B5EF4-FFF2-40B4-BE49-F238E27FC236}">
                  <a16:creationId xmlns:a16="http://schemas.microsoft.com/office/drawing/2014/main" id="{C679AB3F-F928-4620-9A0E-BDD2C64471A7}"/>
                </a:ext>
              </a:extLst>
            </p:cNvPr>
            <p:cNvSpPr/>
            <p:nvPr/>
          </p:nvSpPr>
          <p:spPr>
            <a:xfrm>
              <a:off x="4860130" y="3055222"/>
              <a:ext cx="1034438" cy="654829"/>
            </a:xfrm>
            <a:custGeom>
              <a:avLst/>
              <a:gdLst/>
              <a:ahLst/>
              <a:cxnLst/>
              <a:rect l="l" t="t" r="r" b="b"/>
              <a:pathLst>
                <a:path w="1034438" h="654829" extrusionOk="0">
                  <a:moveTo>
                    <a:pt x="1019971" y="653117"/>
                  </a:moveTo>
                  <a:lnTo>
                    <a:pt x="14468" y="73290"/>
                  </a:lnTo>
                  <a:cubicBezTo>
                    <a:pt x="5540" y="66864"/>
                    <a:pt x="181" y="56618"/>
                    <a:pt x="0" y="45629"/>
                  </a:cubicBezTo>
                  <a:lnTo>
                    <a:pt x="0" y="12646"/>
                  </a:lnTo>
                  <a:cubicBezTo>
                    <a:pt x="0" y="2000"/>
                    <a:pt x="6472" y="-2848"/>
                    <a:pt x="14468" y="1715"/>
                  </a:cubicBezTo>
                  <a:lnTo>
                    <a:pt x="1019971" y="581542"/>
                  </a:lnTo>
                  <a:cubicBezTo>
                    <a:pt x="1028880" y="587929"/>
                    <a:pt x="1034248" y="598157"/>
                    <a:pt x="1034438" y="609107"/>
                  </a:cubicBezTo>
                  <a:lnTo>
                    <a:pt x="1034438" y="642091"/>
                  </a:lnTo>
                  <a:cubicBezTo>
                    <a:pt x="1034438" y="652832"/>
                    <a:pt x="1027871" y="657679"/>
                    <a:pt x="1019971" y="6531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078;p24">
              <a:extLst>
                <a:ext uri="{FF2B5EF4-FFF2-40B4-BE49-F238E27FC236}">
                  <a16:creationId xmlns:a16="http://schemas.microsoft.com/office/drawing/2014/main" id="{B43BCCB9-A15E-4646-AF62-13018ED58CCC}"/>
                </a:ext>
              </a:extLst>
            </p:cNvPr>
            <p:cNvSpPr/>
            <p:nvPr/>
          </p:nvSpPr>
          <p:spPr>
            <a:xfrm>
              <a:off x="4063456" y="1695343"/>
              <a:ext cx="283556" cy="477207"/>
            </a:xfrm>
            <a:custGeom>
              <a:avLst/>
              <a:gdLst/>
              <a:ahLst/>
              <a:cxnLst/>
              <a:rect l="l" t="t" r="r" b="b"/>
              <a:pathLst>
                <a:path w="283556" h="477207" extrusionOk="0">
                  <a:moveTo>
                    <a:pt x="269365" y="475409"/>
                  </a:moveTo>
                  <a:lnTo>
                    <a:pt x="14468" y="328646"/>
                  </a:lnTo>
                  <a:cubicBezTo>
                    <a:pt x="5521" y="322287"/>
                    <a:pt x="152" y="312050"/>
                    <a:pt x="0" y="301080"/>
                  </a:cubicBezTo>
                  <a:lnTo>
                    <a:pt x="0" y="12593"/>
                  </a:lnTo>
                  <a:cubicBezTo>
                    <a:pt x="0" y="2042"/>
                    <a:pt x="6472" y="-2901"/>
                    <a:pt x="14468" y="1757"/>
                  </a:cubicBezTo>
                  <a:lnTo>
                    <a:pt x="269080" y="148519"/>
                  </a:lnTo>
                  <a:cubicBezTo>
                    <a:pt x="278027" y="154878"/>
                    <a:pt x="283395" y="165116"/>
                    <a:pt x="283547" y="176085"/>
                  </a:cubicBezTo>
                  <a:lnTo>
                    <a:pt x="283547" y="464573"/>
                  </a:lnTo>
                  <a:cubicBezTo>
                    <a:pt x="283833" y="475409"/>
                    <a:pt x="277360" y="480066"/>
                    <a:pt x="269365" y="47540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079;p24">
              <a:extLst>
                <a:ext uri="{FF2B5EF4-FFF2-40B4-BE49-F238E27FC236}">
                  <a16:creationId xmlns:a16="http://schemas.microsoft.com/office/drawing/2014/main" id="{76A2A6D9-FA61-46DB-B26C-6CF09B774B8D}"/>
                </a:ext>
              </a:extLst>
            </p:cNvPr>
            <p:cNvSpPr/>
            <p:nvPr/>
          </p:nvSpPr>
          <p:spPr>
            <a:xfrm>
              <a:off x="4408015" y="1893817"/>
              <a:ext cx="284023" cy="477216"/>
            </a:xfrm>
            <a:custGeom>
              <a:avLst/>
              <a:gdLst/>
              <a:ahLst/>
              <a:cxnLst/>
              <a:rect l="l" t="t" r="r" b="b"/>
              <a:pathLst>
                <a:path w="284023" h="477216" extrusionOk="0">
                  <a:moveTo>
                    <a:pt x="269556" y="475502"/>
                  </a:moveTo>
                  <a:lnTo>
                    <a:pt x="14468" y="328644"/>
                  </a:lnTo>
                  <a:cubicBezTo>
                    <a:pt x="5521" y="322285"/>
                    <a:pt x="152" y="312048"/>
                    <a:pt x="0" y="301079"/>
                  </a:cubicBezTo>
                  <a:lnTo>
                    <a:pt x="0" y="12686"/>
                  </a:lnTo>
                  <a:cubicBezTo>
                    <a:pt x="0" y="2040"/>
                    <a:pt x="6472" y="-2903"/>
                    <a:pt x="14468" y="1755"/>
                  </a:cubicBezTo>
                  <a:lnTo>
                    <a:pt x="269556" y="148518"/>
                  </a:lnTo>
                  <a:cubicBezTo>
                    <a:pt x="278484" y="154943"/>
                    <a:pt x="283842" y="165190"/>
                    <a:pt x="284023" y="176178"/>
                  </a:cubicBezTo>
                  <a:lnTo>
                    <a:pt x="284023" y="464571"/>
                  </a:lnTo>
                  <a:cubicBezTo>
                    <a:pt x="283547" y="475217"/>
                    <a:pt x="277075" y="480065"/>
                    <a:pt x="269556" y="47550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080;p24">
              <a:extLst>
                <a:ext uri="{FF2B5EF4-FFF2-40B4-BE49-F238E27FC236}">
                  <a16:creationId xmlns:a16="http://schemas.microsoft.com/office/drawing/2014/main" id="{E1BEB324-6B5F-4E8E-B7D8-1149E74CFA1F}"/>
                </a:ext>
              </a:extLst>
            </p:cNvPr>
            <p:cNvSpPr/>
            <p:nvPr/>
          </p:nvSpPr>
          <p:spPr>
            <a:xfrm>
              <a:off x="4855752" y="1988490"/>
              <a:ext cx="1403078" cy="1286379"/>
            </a:xfrm>
            <a:custGeom>
              <a:avLst/>
              <a:gdLst/>
              <a:ahLst/>
              <a:cxnLst/>
              <a:rect l="l" t="t" r="r" b="b"/>
              <a:pathLst>
                <a:path w="1403078" h="1286379" extrusionOk="0">
                  <a:moveTo>
                    <a:pt x="1388610" y="1284884"/>
                  </a:moveTo>
                  <a:lnTo>
                    <a:pt x="14468" y="492137"/>
                  </a:lnTo>
                  <a:cubicBezTo>
                    <a:pt x="5520" y="485777"/>
                    <a:pt x="152" y="475540"/>
                    <a:pt x="0" y="464571"/>
                  </a:cubicBezTo>
                  <a:lnTo>
                    <a:pt x="0" y="12686"/>
                  </a:lnTo>
                  <a:cubicBezTo>
                    <a:pt x="0" y="2040"/>
                    <a:pt x="6472" y="-2903"/>
                    <a:pt x="14468" y="1755"/>
                  </a:cubicBezTo>
                  <a:lnTo>
                    <a:pt x="1388610" y="794027"/>
                  </a:lnTo>
                  <a:cubicBezTo>
                    <a:pt x="1397539" y="800452"/>
                    <a:pt x="1402897" y="810699"/>
                    <a:pt x="1403078" y="821687"/>
                  </a:cubicBezTo>
                  <a:lnTo>
                    <a:pt x="1403078" y="1273572"/>
                  </a:lnTo>
                  <a:cubicBezTo>
                    <a:pt x="1403078" y="1284218"/>
                    <a:pt x="1396606" y="1289066"/>
                    <a:pt x="1388610" y="128488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081;p24">
              <a:extLst>
                <a:ext uri="{FF2B5EF4-FFF2-40B4-BE49-F238E27FC236}">
                  <a16:creationId xmlns:a16="http://schemas.microsoft.com/office/drawing/2014/main" id="{FC241446-10AC-45A0-B206-576938F8243B}"/>
                </a:ext>
              </a:extLst>
            </p:cNvPr>
            <p:cNvSpPr/>
            <p:nvPr/>
          </p:nvSpPr>
          <p:spPr>
            <a:xfrm>
              <a:off x="4846614" y="1414848"/>
              <a:ext cx="423274" cy="545612"/>
            </a:xfrm>
            <a:custGeom>
              <a:avLst/>
              <a:gdLst/>
              <a:ahLst/>
              <a:cxnLst/>
              <a:rect l="l" t="t" r="r" b="b"/>
              <a:pathLst>
                <a:path w="423274" h="545612" extrusionOk="0">
                  <a:moveTo>
                    <a:pt x="211685" y="516844"/>
                  </a:moveTo>
                  <a:cubicBezTo>
                    <a:pt x="94991" y="449546"/>
                    <a:pt x="0" y="285389"/>
                    <a:pt x="0" y="150793"/>
                  </a:cubicBezTo>
                  <a:cubicBezTo>
                    <a:pt x="0" y="16197"/>
                    <a:pt x="95182" y="-38459"/>
                    <a:pt x="211685" y="28744"/>
                  </a:cubicBezTo>
                  <a:cubicBezTo>
                    <a:pt x="328187" y="95947"/>
                    <a:pt x="423274" y="260295"/>
                    <a:pt x="423274" y="394795"/>
                  </a:cubicBezTo>
                  <a:cubicBezTo>
                    <a:pt x="423274" y="529296"/>
                    <a:pt x="328283" y="584142"/>
                    <a:pt x="211685" y="516844"/>
                  </a:cubicBezTo>
                  <a:close/>
                  <a:moveTo>
                    <a:pt x="211685" y="99274"/>
                  </a:moveTo>
                  <a:cubicBezTo>
                    <a:pt x="128686" y="51747"/>
                    <a:pt x="61202" y="90434"/>
                    <a:pt x="61202" y="186058"/>
                  </a:cubicBezTo>
                  <a:cubicBezTo>
                    <a:pt x="61202" y="281682"/>
                    <a:pt x="128686" y="398502"/>
                    <a:pt x="211685" y="446314"/>
                  </a:cubicBezTo>
                  <a:cubicBezTo>
                    <a:pt x="294683" y="494126"/>
                    <a:pt x="362167" y="455249"/>
                    <a:pt x="362167" y="359531"/>
                  </a:cubicBezTo>
                  <a:cubicBezTo>
                    <a:pt x="362167" y="263811"/>
                    <a:pt x="294493" y="147561"/>
                    <a:pt x="211685" y="9927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082;p24">
              <a:extLst>
                <a:ext uri="{FF2B5EF4-FFF2-40B4-BE49-F238E27FC236}">
                  <a16:creationId xmlns:a16="http://schemas.microsoft.com/office/drawing/2014/main" id="{D65AF561-2ED8-4DB2-BC81-D37D2D891ACF}"/>
                </a:ext>
              </a:extLst>
            </p:cNvPr>
            <p:cNvSpPr/>
            <p:nvPr/>
          </p:nvSpPr>
          <p:spPr>
            <a:xfrm>
              <a:off x="4846614" y="1414848"/>
              <a:ext cx="423274" cy="545629"/>
            </a:xfrm>
            <a:custGeom>
              <a:avLst/>
              <a:gdLst/>
              <a:ahLst/>
              <a:cxnLst/>
              <a:rect l="l" t="t" r="r" b="b"/>
              <a:pathLst>
                <a:path w="423274" h="545629" extrusionOk="0">
                  <a:moveTo>
                    <a:pt x="211685" y="516844"/>
                  </a:moveTo>
                  <a:cubicBezTo>
                    <a:pt x="94991" y="449546"/>
                    <a:pt x="0" y="285389"/>
                    <a:pt x="0" y="150793"/>
                  </a:cubicBezTo>
                  <a:cubicBezTo>
                    <a:pt x="0" y="16197"/>
                    <a:pt x="95182" y="-38459"/>
                    <a:pt x="211685" y="28744"/>
                  </a:cubicBezTo>
                  <a:lnTo>
                    <a:pt x="211685" y="99274"/>
                  </a:lnTo>
                  <a:cubicBezTo>
                    <a:pt x="128686" y="51747"/>
                    <a:pt x="61202" y="90434"/>
                    <a:pt x="61202" y="186058"/>
                  </a:cubicBezTo>
                  <a:cubicBezTo>
                    <a:pt x="61202" y="281682"/>
                    <a:pt x="128686" y="398502"/>
                    <a:pt x="211685" y="446314"/>
                  </a:cubicBezTo>
                  <a:cubicBezTo>
                    <a:pt x="294683" y="494126"/>
                    <a:pt x="362167" y="455249"/>
                    <a:pt x="362167" y="359531"/>
                  </a:cubicBezTo>
                  <a:lnTo>
                    <a:pt x="423274" y="394795"/>
                  </a:lnTo>
                  <a:cubicBezTo>
                    <a:pt x="423179" y="529391"/>
                    <a:pt x="328283" y="584142"/>
                    <a:pt x="211685" y="51684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1083;p24">
              <a:extLst>
                <a:ext uri="{FF2B5EF4-FFF2-40B4-BE49-F238E27FC236}">
                  <a16:creationId xmlns:a16="http://schemas.microsoft.com/office/drawing/2014/main" id="{C663BD85-5711-48B2-8191-13DB66BA32B1}"/>
                </a:ext>
              </a:extLst>
            </p:cNvPr>
            <p:cNvSpPr/>
            <p:nvPr/>
          </p:nvSpPr>
          <p:spPr>
            <a:xfrm>
              <a:off x="5340323" y="1699604"/>
              <a:ext cx="423179" cy="545654"/>
            </a:xfrm>
            <a:custGeom>
              <a:avLst/>
              <a:gdLst/>
              <a:ahLst/>
              <a:cxnLst/>
              <a:rect l="l" t="t" r="r" b="b"/>
              <a:pathLst>
                <a:path w="423179" h="545654" extrusionOk="0">
                  <a:moveTo>
                    <a:pt x="211589" y="516869"/>
                  </a:moveTo>
                  <a:cubicBezTo>
                    <a:pt x="94896" y="449571"/>
                    <a:pt x="0" y="285318"/>
                    <a:pt x="0" y="150817"/>
                  </a:cubicBezTo>
                  <a:cubicBezTo>
                    <a:pt x="0" y="16316"/>
                    <a:pt x="95182" y="-38529"/>
                    <a:pt x="211589" y="28769"/>
                  </a:cubicBezTo>
                  <a:cubicBezTo>
                    <a:pt x="327997" y="96066"/>
                    <a:pt x="423179" y="260224"/>
                    <a:pt x="423179" y="394820"/>
                  </a:cubicBezTo>
                  <a:cubicBezTo>
                    <a:pt x="423179" y="529416"/>
                    <a:pt x="328283" y="584167"/>
                    <a:pt x="211589" y="516869"/>
                  </a:cubicBezTo>
                  <a:close/>
                  <a:moveTo>
                    <a:pt x="211589" y="99298"/>
                  </a:moveTo>
                  <a:cubicBezTo>
                    <a:pt x="128591" y="51772"/>
                    <a:pt x="61107" y="90363"/>
                    <a:pt x="61107" y="186082"/>
                  </a:cubicBezTo>
                  <a:cubicBezTo>
                    <a:pt x="61107" y="281801"/>
                    <a:pt x="128591" y="398432"/>
                    <a:pt x="211589" y="446339"/>
                  </a:cubicBezTo>
                  <a:cubicBezTo>
                    <a:pt x="294588" y="494246"/>
                    <a:pt x="362072" y="455274"/>
                    <a:pt x="362072" y="359555"/>
                  </a:cubicBezTo>
                  <a:cubicBezTo>
                    <a:pt x="362072" y="263836"/>
                    <a:pt x="294588" y="147110"/>
                    <a:pt x="211589" y="9929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084;p24">
              <a:extLst>
                <a:ext uri="{FF2B5EF4-FFF2-40B4-BE49-F238E27FC236}">
                  <a16:creationId xmlns:a16="http://schemas.microsoft.com/office/drawing/2014/main" id="{B8E62BA3-B745-4E1C-B576-EC91241CFA9E}"/>
                </a:ext>
              </a:extLst>
            </p:cNvPr>
            <p:cNvSpPr/>
            <p:nvPr/>
          </p:nvSpPr>
          <p:spPr>
            <a:xfrm>
              <a:off x="5340323" y="1699604"/>
              <a:ext cx="332185" cy="545952"/>
            </a:xfrm>
            <a:custGeom>
              <a:avLst/>
              <a:gdLst/>
              <a:ahLst/>
              <a:cxnLst/>
              <a:rect l="l" t="t" r="r" b="b"/>
              <a:pathLst>
                <a:path w="332185" h="545952" extrusionOk="0">
                  <a:moveTo>
                    <a:pt x="211589" y="516869"/>
                  </a:moveTo>
                  <a:cubicBezTo>
                    <a:pt x="94896" y="449571"/>
                    <a:pt x="0" y="285318"/>
                    <a:pt x="0" y="150817"/>
                  </a:cubicBezTo>
                  <a:cubicBezTo>
                    <a:pt x="0" y="16316"/>
                    <a:pt x="95182" y="-38529"/>
                    <a:pt x="211589" y="28769"/>
                  </a:cubicBezTo>
                  <a:lnTo>
                    <a:pt x="211589" y="99298"/>
                  </a:lnTo>
                  <a:cubicBezTo>
                    <a:pt x="128591" y="51772"/>
                    <a:pt x="61107" y="90363"/>
                    <a:pt x="61107" y="186082"/>
                  </a:cubicBezTo>
                  <a:cubicBezTo>
                    <a:pt x="61107" y="281801"/>
                    <a:pt x="128591" y="398432"/>
                    <a:pt x="211589" y="446339"/>
                  </a:cubicBezTo>
                  <a:cubicBezTo>
                    <a:pt x="242429" y="464114"/>
                    <a:pt x="272030" y="470483"/>
                    <a:pt x="297253" y="465350"/>
                  </a:cubicBezTo>
                  <a:lnTo>
                    <a:pt x="332185" y="543389"/>
                  </a:lnTo>
                  <a:cubicBezTo>
                    <a:pt x="296682" y="550898"/>
                    <a:pt x="254993" y="541868"/>
                    <a:pt x="211589" y="5168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085;p24">
              <a:extLst>
                <a:ext uri="{FF2B5EF4-FFF2-40B4-BE49-F238E27FC236}">
                  <a16:creationId xmlns:a16="http://schemas.microsoft.com/office/drawing/2014/main" id="{3124F3EB-7128-4C75-93D6-0676DC54C240}"/>
                </a:ext>
              </a:extLst>
            </p:cNvPr>
            <p:cNvSpPr/>
            <p:nvPr/>
          </p:nvSpPr>
          <p:spPr>
            <a:xfrm>
              <a:off x="5834032" y="1984194"/>
              <a:ext cx="423559" cy="545654"/>
            </a:xfrm>
            <a:custGeom>
              <a:avLst/>
              <a:gdLst/>
              <a:ahLst/>
              <a:cxnLst/>
              <a:rect l="l" t="t" r="r" b="b"/>
              <a:pathLst>
                <a:path w="423559" h="545654" extrusionOk="0">
                  <a:moveTo>
                    <a:pt x="211590" y="516869"/>
                  </a:moveTo>
                  <a:cubicBezTo>
                    <a:pt x="94896" y="449571"/>
                    <a:pt x="0" y="285318"/>
                    <a:pt x="0" y="150817"/>
                  </a:cubicBezTo>
                  <a:cubicBezTo>
                    <a:pt x="0" y="16317"/>
                    <a:pt x="95182" y="-38529"/>
                    <a:pt x="211590" y="28769"/>
                  </a:cubicBezTo>
                  <a:cubicBezTo>
                    <a:pt x="327997" y="96066"/>
                    <a:pt x="423560" y="260224"/>
                    <a:pt x="423560" y="394820"/>
                  </a:cubicBezTo>
                  <a:cubicBezTo>
                    <a:pt x="423560" y="529416"/>
                    <a:pt x="328378" y="584167"/>
                    <a:pt x="211590" y="516869"/>
                  </a:cubicBezTo>
                  <a:close/>
                  <a:moveTo>
                    <a:pt x="211590" y="99298"/>
                  </a:moveTo>
                  <a:cubicBezTo>
                    <a:pt x="128686" y="51772"/>
                    <a:pt x="61107" y="90363"/>
                    <a:pt x="61107" y="186082"/>
                  </a:cubicBezTo>
                  <a:cubicBezTo>
                    <a:pt x="61107" y="281801"/>
                    <a:pt x="128686" y="398432"/>
                    <a:pt x="211590" y="446339"/>
                  </a:cubicBezTo>
                  <a:cubicBezTo>
                    <a:pt x="294493" y="494246"/>
                    <a:pt x="362072" y="455274"/>
                    <a:pt x="362072" y="359555"/>
                  </a:cubicBezTo>
                  <a:cubicBezTo>
                    <a:pt x="362072" y="263836"/>
                    <a:pt x="294588" y="147110"/>
                    <a:pt x="211590" y="9929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086;p24">
              <a:extLst>
                <a:ext uri="{FF2B5EF4-FFF2-40B4-BE49-F238E27FC236}">
                  <a16:creationId xmlns:a16="http://schemas.microsoft.com/office/drawing/2014/main" id="{65273FE9-12B4-4450-ADAF-4C79AB7B0534}"/>
                </a:ext>
              </a:extLst>
            </p:cNvPr>
            <p:cNvSpPr/>
            <p:nvPr/>
          </p:nvSpPr>
          <p:spPr>
            <a:xfrm>
              <a:off x="5834032" y="1984177"/>
              <a:ext cx="211589" cy="286951"/>
            </a:xfrm>
            <a:custGeom>
              <a:avLst/>
              <a:gdLst/>
              <a:ahLst/>
              <a:cxnLst/>
              <a:rect l="l" t="t" r="r" b="b"/>
              <a:pathLst>
                <a:path w="211589" h="286951" extrusionOk="0">
                  <a:moveTo>
                    <a:pt x="27412" y="286951"/>
                  </a:moveTo>
                  <a:cubicBezTo>
                    <a:pt x="10194" y="243588"/>
                    <a:pt x="904" y="197477"/>
                    <a:pt x="0" y="150835"/>
                  </a:cubicBezTo>
                  <a:cubicBezTo>
                    <a:pt x="0" y="16239"/>
                    <a:pt x="95182" y="-38512"/>
                    <a:pt x="211590" y="28786"/>
                  </a:cubicBezTo>
                  <a:lnTo>
                    <a:pt x="211590" y="99315"/>
                  </a:lnTo>
                  <a:cubicBezTo>
                    <a:pt x="128686" y="51789"/>
                    <a:pt x="61107" y="90380"/>
                    <a:pt x="61107" y="186099"/>
                  </a:cubicBezTo>
                  <a:cubicBezTo>
                    <a:pt x="61830" y="219254"/>
                    <a:pt x="68540" y="252000"/>
                    <a:pt x="80905" y="2827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087;p24">
              <a:extLst>
                <a:ext uri="{FF2B5EF4-FFF2-40B4-BE49-F238E27FC236}">
                  <a16:creationId xmlns:a16="http://schemas.microsoft.com/office/drawing/2014/main" id="{1D1660AC-305F-4B38-83D6-512AF979A48F}"/>
                </a:ext>
              </a:extLst>
            </p:cNvPr>
            <p:cNvSpPr/>
            <p:nvPr/>
          </p:nvSpPr>
          <p:spPr>
            <a:xfrm>
              <a:off x="5029839" y="4705642"/>
              <a:ext cx="429841" cy="247899"/>
            </a:xfrm>
            <a:custGeom>
              <a:avLst/>
              <a:gdLst/>
              <a:ahLst/>
              <a:cxnLst/>
              <a:rect l="l" t="t" r="r" b="b"/>
              <a:pathLst>
                <a:path w="429841" h="247899" extrusionOk="0">
                  <a:moveTo>
                    <a:pt x="429842" y="123950"/>
                  </a:moveTo>
                  <a:cubicBezTo>
                    <a:pt x="429842" y="192405"/>
                    <a:pt x="333619" y="247900"/>
                    <a:pt x="214921" y="247900"/>
                  </a:cubicBezTo>
                  <a:cubicBezTo>
                    <a:pt x="96224" y="247900"/>
                    <a:pt x="0" y="192406"/>
                    <a:pt x="0" y="123950"/>
                  </a:cubicBezTo>
                  <a:cubicBezTo>
                    <a:pt x="0" y="55494"/>
                    <a:pt x="96224" y="0"/>
                    <a:pt x="214921" y="0"/>
                  </a:cubicBezTo>
                  <a:cubicBezTo>
                    <a:pt x="333619" y="0"/>
                    <a:pt x="429842" y="55494"/>
                    <a:pt x="429842" y="12395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088;p24">
              <a:extLst>
                <a:ext uri="{FF2B5EF4-FFF2-40B4-BE49-F238E27FC236}">
                  <a16:creationId xmlns:a16="http://schemas.microsoft.com/office/drawing/2014/main" id="{1F31460E-A721-4D34-AE38-6B0573123D02}"/>
                </a:ext>
              </a:extLst>
            </p:cNvPr>
            <p:cNvSpPr/>
            <p:nvPr/>
          </p:nvSpPr>
          <p:spPr>
            <a:xfrm>
              <a:off x="2757750" y="4754499"/>
              <a:ext cx="429841" cy="247899"/>
            </a:xfrm>
            <a:custGeom>
              <a:avLst/>
              <a:gdLst/>
              <a:ahLst/>
              <a:cxnLst/>
              <a:rect l="l" t="t" r="r" b="b"/>
              <a:pathLst>
                <a:path w="429841" h="247899" extrusionOk="0">
                  <a:moveTo>
                    <a:pt x="429842" y="123950"/>
                  </a:moveTo>
                  <a:cubicBezTo>
                    <a:pt x="429842" y="192405"/>
                    <a:pt x="333619" y="247900"/>
                    <a:pt x="214921" y="247900"/>
                  </a:cubicBezTo>
                  <a:cubicBezTo>
                    <a:pt x="96223" y="247900"/>
                    <a:pt x="0" y="192406"/>
                    <a:pt x="0" y="123950"/>
                  </a:cubicBezTo>
                  <a:cubicBezTo>
                    <a:pt x="0" y="55494"/>
                    <a:pt x="96223" y="0"/>
                    <a:pt x="214921" y="0"/>
                  </a:cubicBezTo>
                  <a:cubicBezTo>
                    <a:pt x="333619" y="0"/>
                    <a:pt x="429842" y="55494"/>
                    <a:pt x="429842" y="12395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089;p24">
              <a:extLst>
                <a:ext uri="{FF2B5EF4-FFF2-40B4-BE49-F238E27FC236}">
                  <a16:creationId xmlns:a16="http://schemas.microsoft.com/office/drawing/2014/main" id="{58918872-8560-42D8-B7D2-FA32968BD762}"/>
                </a:ext>
              </a:extLst>
            </p:cNvPr>
            <p:cNvSpPr/>
            <p:nvPr/>
          </p:nvSpPr>
          <p:spPr>
            <a:xfrm>
              <a:off x="2012475" y="3630110"/>
              <a:ext cx="429841" cy="247899"/>
            </a:xfrm>
            <a:custGeom>
              <a:avLst/>
              <a:gdLst/>
              <a:ahLst/>
              <a:cxnLst/>
              <a:rect l="l" t="t" r="r" b="b"/>
              <a:pathLst>
                <a:path w="429841" h="247899" extrusionOk="0">
                  <a:moveTo>
                    <a:pt x="429842" y="123950"/>
                  </a:moveTo>
                  <a:cubicBezTo>
                    <a:pt x="429842" y="192406"/>
                    <a:pt x="333619" y="247900"/>
                    <a:pt x="214921" y="247900"/>
                  </a:cubicBezTo>
                  <a:cubicBezTo>
                    <a:pt x="96223" y="247900"/>
                    <a:pt x="0" y="192406"/>
                    <a:pt x="0" y="123950"/>
                  </a:cubicBezTo>
                  <a:cubicBezTo>
                    <a:pt x="0" y="55494"/>
                    <a:pt x="96223" y="0"/>
                    <a:pt x="214921" y="0"/>
                  </a:cubicBezTo>
                  <a:cubicBezTo>
                    <a:pt x="333619" y="0"/>
                    <a:pt x="429842" y="55494"/>
                    <a:pt x="429842" y="12395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090;p24">
              <a:extLst>
                <a:ext uri="{FF2B5EF4-FFF2-40B4-BE49-F238E27FC236}">
                  <a16:creationId xmlns:a16="http://schemas.microsoft.com/office/drawing/2014/main" id="{DD6A84D1-646C-4EBB-AB9C-8C4737C1174E}"/>
                </a:ext>
              </a:extLst>
            </p:cNvPr>
            <p:cNvSpPr/>
            <p:nvPr/>
          </p:nvSpPr>
          <p:spPr>
            <a:xfrm>
              <a:off x="5244274" y="4799933"/>
              <a:ext cx="116580" cy="90224"/>
            </a:xfrm>
            <a:custGeom>
              <a:avLst/>
              <a:gdLst/>
              <a:ahLst/>
              <a:cxnLst/>
              <a:rect l="l" t="t" r="r" b="b"/>
              <a:pathLst>
                <a:path w="116580" h="90224" extrusionOk="0">
                  <a:moveTo>
                    <a:pt x="107376" y="2"/>
                  </a:moveTo>
                  <a:cubicBezTo>
                    <a:pt x="93384" y="11314"/>
                    <a:pt x="72729" y="953"/>
                    <a:pt x="71682" y="1998"/>
                  </a:cubicBezTo>
                  <a:cubicBezTo>
                    <a:pt x="55302" y="17235"/>
                    <a:pt x="38074" y="31550"/>
                    <a:pt x="20094" y="44868"/>
                  </a:cubicBezTo>
                  <a:cubicBezTo>
                    <a:pt x="11432" y="51711"/>
                    <a:pt x="-2179" y="60932"/>
                    <a:pt x="296" y="74049"/>
                  </a:cubicBezTo>
                  <a:cubicBezTo>
                    <a:pt x="4674" y="97622"/>
                    <a:pt x="42366" y="90398"/>
                    <a:pt x="56644" y="83554"/>
                  </a:cubicBezTo>
                  <a:cubicBezTo>
                    <a:pt x="70921" y="76711"/>
                    <a:pt x="82438" y="64544"/>
                    <a:pt x="95954" y="56084"/>
                  </a:cubicBezTo>
                  <a:cubicBezTo>
                    <a:pt x="105472" y="50095"/>
                    <a:pt x="114990" y="47054"/>
                    <a:pt x="116513" y="34887"/>
                  </a:cubicBezTo>
                  <a:cubicBezTo>
                    <a:pt x="117370" y="27187"/>
                    <a:pt x="109850" y="-283"/>
                    <a:pt x="107376"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091;p24">
              <a:extLst>
                <a:ext uri="{FF2B5EF4-FFF2-40B4-BE49-F238E27FC236}">
                  <a16:creationId xmlns:a16="http://schemas.microsoft.com/office/drawing/2014/main" id="{297C8864-C001-49E7-9D85-C662F9301549}"/>
                </a:ext>
              </a:extLst>
            </p:cNvPr>
            <p:cNvSpPr/>
            <p:nvPr/>
          </p:nvSpPr>
          <p:spPr>
            <a:xfrm>
              <a:off x="5244760" y="4829592"/>
              <a:ext cx="116051" cy="60483"/>
            </a:xfrm>
            <a:custGeom>
              <a:avLst/>
              <a:gdLst/>
              <a:ahLst/>
              <a:cxnLst/>
              <a:rect l="l" t="t" r="r" b="b"/>
              <a:pathLst>
                <a:path w="116051" h="60483" extrusionOk="0">
                  <a:moveTo>
                    <a:pt x="115837" y="0"/>
                  </a:moveTo>
                  <a:cubicBezTo>
                    <a:pt x="113933" y="11597"/>
                    <a:pt x="104605" y="14828"/>
                    <a:pt x="95087" y="20722"/>
                  </a:cubicBezTo>
                  <a:cubicBezTo>
                    <a:pt x="81381" y="29182"/>
                    <a:pt x="69388" y="41443"/>
                    <a:pt x="55110" y="48572"/>
                  </a:cubicBezTo>
                  <a:cubicBezTo>
                    <a:pt x="40833" y="55701"/>
                    <a:pt x="9233" y="61880"/>
                    <a:pt x="0" y="45055"/>
                  </a:cubicBezTo>
                  <a:cubicBezTo>
                    <a:pt x="5045" y="67773"/>
                    <a:pt x="42071" y="60644"/>
                    <a:pt x="56157" y="53515"/>
                  </a:cubicBezTo>
                  <a:cubicBezTo>
                    <a:pt x="70244" y="46386"/>
                    <a:pt x="81952" y="34505"/>
                    <a:pt x="95468" y="26045"/>
                  </a:cubicBezTo>
                  <a:cubicBezTo>
                    <a:pt x="104986" y="20056"/>
                    <a:pt x="114504" y="17015"/>
                    <a:pt x="116027" y="4848"/>
                  </a:cubicBezTo>
                  <a:cubicBezTo>
                    <a:pt x="116093" y="3232"/>
                    <a:pt x="116027" y="1606"/>
                    <a:pt x="11583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092;p24">
              <a:extLst>
                <a:ext uri="{FF2B5EF4-FFF2-40B4-BE49-F238E27FC236}">
                  <a16:creationId xmlns:a16="http://schemas.microsoft.com/office/drawing/2014/main" id="{FE9B5397-F570-430D-A7F9-85E40A035CBB}"/>
                </a:ext>
              </a:extLst>
            </p:cNvPr>
            <p:cNvSpPr/>
            <p:nvPr/>
          </p:nvSpPr>
          <p:spPr>
            <a:xfrm>
              <a:off x="5124630" y="4754816"/>
              <a:ext cx="116569" cy="86887"/>
            </a:xfrm>
            <a:custGeom>
              <a:avLst/>
              <a:gdLst/>
              <a:ahLst/>
              <a:cxnLst/>
              <a:rect l="l" t="t" r="r" b="b"/>
              <a:pathLst>
                <a:path w="116569" h="86887" extrusionOk="0">
                  <a:moveTo>
                    <a:pt x="105663" y="63"/>
                  </a:moveTo>
                  <a:cubicBezTo>
                    <a:pt x="91671" y="11470"/>
                    <a:pt x="67590" y="-982"/>
                    <a:pt x="66162" y="63"/>
                  </a:cubicBezTo>
                  <a:cubicBezTo>
                    <a:pt x="51656" y="14825"/>
                    <a:pt x="36275" y="28693"/>
                    <a:pt x="20094" y="41602"/>
                  </a:cubicBezTo>
                  <a:cubicBezTo>
                    <a:pt x="11432" y="48446"/>
                    <a:pt x="-2179" y="57666"/>
                    <a:pt x="296" y="70783"/>
                  </a:cubicBezTo>
                  <a:cubicBezTo>
                    <a:pt x="4674" y="94261"/>
                    <a:pt x="42367" y="87037"/>
                    <a:pt x="56644" y="80288"/>
                  </a:cubicBezTo>
                  <a:cubicBezTo>
                    <a:pt x="70921" y="73540"/>
                    <a:pt x="82438" y="61278"/>
                    <a:pt x="95954" y="52818"/>
                  </a:cubicBezTo>
                  <a:cubicBezTo>
                    <a:pt x="105472" y="46830"/>
                    <a:pt x="114990" y="43313"/>
                    <a:pt x="116513" y="31621"/>
                  </a:cubicBezTo>
                  <a:cubicBezTo>
                    <a:pt x="117370" y="23922"/>
                    <a:pt x="108137" y="-222"/>
                    <a:pt x="105663" y="6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093;p24">
              <a:extLst>
                <a:ext uri="{FF2B5EF4-FFF2-40B4-BE49-F238E27FC236}">
                  <a16:creationId xmlns:a16="http://schemas.microsoft.com/office/drawing/2014/main" id="{8B930BCC-DB92-407C-BB36-4F29AC309565}"/>
                </a:ext>
              </a:extLst>
            </p:cNvPr>
            <p:cNvSpPr/>
            <p:nvPr/>
          </p:nvSpPr>
          <p:spPr>
            <a:xfrm>
              <a:off x="5124926" y="4782825"/>
              <a:ext cx="116097" cy="60673"/>
            </a:xfrm>
            <a:custGeom>
              <a:avLst/>
              <a:gdLst/>
              <a:ahLst/>
              <a:cxnLst/>
              <a:rect l="l" t="t" r="r" b="b"/>
              <a:pathLst>
                <a:path w="116097" h="60673" extrusionOk="0">
                  <a:moveTo>
                    <a:pt x="115741" y="0"/>
                  </a:moveTo>
                  <a:cubicBezTo>
                    <a:pt x="114218" y="11407"/>
                    <a:pt x="104700" y="14828"/>
                    <a:pt x="95182" y="20912"/>
                  </a:cubicBezTo>
                  <a:cubicBezTo>
                    <a:pt x="81476" y="29372"/>
                    <a:pt x="69388" y="41634"/>
                    <a:pt x="55205" y="48858"/>
                  </a:cubicBezTo>
                  <a:cubicBezTo>
                    <a:pt x="41023" y="56082"/>
                    <a:pt x="9233" y="62070"/>
                    <a:pt x="0" y="45246"/>
                  </a:cubicBezTo>
                  <a:cubicBezTo>
                    <a:pt x="5045" y="67964"/>
                    <a:pt x="42071" y="60835"/>
                    <a:pt x="56157" y="53706"/>
                  </a:cubicBezTo>
                  <a:cubicBezTo>
                    <a:pt x="70244" y="46577"/>
                    <a:pt x="82047" y="34695"/>
                    <a:pt x="95468" y="26235"/>
                  </a:cubicBezTo>
                  <a:cubicBezTo>
                    <a:pt x="104986" y="20246"/>
                    <a:pt x="114504" y="16730"/>
                    <a:pt x="116027" y="5133"/>
                  </a:cubicBezTo>
                  <a:cubicBezTo>
                    <a:pt x="116179" y="3413"/>
                    <a:pt x="116084" y="1692"/>
                    <a:pt x="11574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094;p24">
              <a:extLst>
                <a:ext uri="{FF2B5EF4-FFF2-40B4-BE49-F238E27FC236}">
                  <a16:creationId xmlns:a16="http://schemas.microsoft.com/office/drawing/2014/main" id="{E75B95CD-68A1-46E1-A351-364187B171C7}"/>
                </a:ext>
              </a:extLst>
            </p:cNvPr>
            <p:cNvSpPr/>
            <p:nvPr/>
          </p:nvSpPr>
          <p:spPr>
            <a:xfrm>
              <a:off x="5154433" y="4234936"/>
              <a:ext cx="200389" cy="574156"/>
            </a:xfrm>
            <a:custGeom>
              <a:avLst/>
              <a:gdLst/>
              <a:ahLst/>
              <a:cxnLst/>
              <a:rect l="l" t="t" r="r" b="b"/>
              <a:pathLst>
                <a:path w="200389" h="574156" extrusionOk="0">
                  <a:moveTo>
                    <a:pt x="197978" y="49713"/>
                  </a:moveTo>
                  <a:cubicBezTo>
                    <a:pt x="197312" y="70815"/>
                    <a:pt x="190745" y="162447"/>
                    <a:pt x="187794" y="211304"/>
                  </a:cubicBezTo>
                  <a:cubicBezTo>
                    <a:pt x="184843" y="260162"/>
                    <a:pt x="184177" y="319285"/>
                    <a:pt x="184177" y="319285"/>
                  </a:cubicBezTo>
                  <a:cubicBezTo>
                    <a:pt x="184177" y="319285"/>
                    <a:pt x="192553" y="354645"/>
                    <a:pt x="197978" y="396183"/>
                  </a:cubicBezTo>
                  <a:cubicBezTo>
                    <a:pt x="203404" y="437722"/>
                    <a:pt x="197978" y="568896"/>
                    <a:pt x="197978" y="568896"/>
                  </a:cubicBezTo>
                  <a:cubicBezTo>
                    <a:pt x="187080" y="575911"/>
                    <a:pt x="173088" y="575911"/>
                    <a:pt x="162190" y="568896"/>
                  </a:cubicBezTo>
                  <a:cubicBezTo>
                    <a:pt x="162190" y="568896"/>
                    <a:pt x="139822" y="464337"/>
                    <a:pt x="129448" y="416810"/>
                  </a:cubicBezTo>
                  <a:cubicBezTo>
                    <a:pt x="119073" y="369283"/>
                    <a:pt x="117359" y="342193"/>
                    <a:pt x="111934" y="312916"/>
                  </a:cubicBezTo>
                  <a:cubicBezTo>
                    <a:pt x="105462" y="277462"/>
                    <a:pt x="91375" y="111973"/>
                    <a:pt x="91375" y="111973"/>
                  </a:cubicBezTo>
                  <a:lnTo>
                    <a:pt x="85759" y="111973"/>
                  </a:lnTo>
                  <a:lnTo>
                    <a:pt x="70815" y="298753"/>
                  </a:lnTo>
                  <a:cubicBezTo>
                    <a:pt x="75479" y="312508"/>
                    <a:pt x="78668" y="326718"/>
                    <a:pt x="80334" y="341147"/>
                  </a:cubicBezTo>
                  <a:cubicBezTo>
                    <a:pt x="84426" y="371660"/>
                    <a:pt x="76050" y="524696"/>
                    <a:pt x="76050" y="524696"/>
                  </a:cubicBezTo>
                  <a:cubicBezTo>
                    <a:pt x="63896" y="531473"/>
                    <a:pt x="48952" y="530846"/>
                    <a:pt x="37406" y="523080"/>
                  </a:cubicBezTo>
                  <a:cubicBezTo>
                    <a:pt x="37406" y="523080"/>
                    <a:pt x="0" y="320331"/>
                    <a:pt x="0" y="289533"/>
                  </a:cubicBezTo>
                  <a:cubicBezTo>
                    <a:pt x="0" y="269097"/>
                    <a:pt x="3522" y="0"/>
                    <a:pt x="352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095;p24">
              <a:extLst>
                <a:ext uri="{FF2B5EF4-FFF2-40B4-BE49-F238E27FC236}">
                  <a16:creationId xmlns:a16="http://schemas.microsoft.com/office/drawing/2014/main" id="{4CCDBF55-CC44-41A8-BCBA-F7028529A195}"/>
                </a:ext>
              </a:extLst>
            </p:cNvPr>
            <p:cNvSpPr/>
            <p:nvPr/>
          </p:nvSpPr>
          <p:spPr>
            <a:xfrm>
              <a:off x="5199628" y="3876679"/>
              <a:ext cx="128464" cy="124722"/>
            </a:xfrm>
            <a:custGeom>
              <a:avLst/>
              <a:gdLst/>
              <a:ahLst/>
              <a:cxnLst/>
              <a:rect l="l" t="t" r="r" b="b"/>
              <a:pathLst>
                <a:path w="128464" h="124722" extrusionOk="0">
                  <a:moveTo>
                    <a:pt x="102147" y="0"/>
                  </a:moveTo>
                  <a:cubicBezTo>
                    <a:pt x="102147" y="0"/>
                    <a:pt x="99767" y="46006"/>
                    <a:pt x="100814" y="50093"/>
                  </a:cubicBezTo>
                  <a:cubicBezTo>
                    <a:pt x="101861" y="54181"/>
                    <a:pt x="121945" y="67678"/>
                    <a:pt x="127846" y="72431"/>
                  </a:cubicBezTo>
                  <a:cubicBezTo>
                    <a:pt x="133747" y="77183"/>
                    <a:pt x="95960" y="114445"/>
                    <a:pt x="77590" y="122904"/>
                  </a:cubicBezTo>
                  <a:cubicBezTo>
                    <a:pt x="59220" y="131364"/>
                    <a:pt x="1444" y="109122"/>
                    <a:pt x="112" y="80606"/>
                  </a:cubicBezTo>
                  <a:cubicBezTo>
                    <a:pt x="-1221" y="52089"/>
                    <a:pt x="9630" y="28136"/>
                    <a:pt x="19148" y="26900"/>
                  </a:cubicBezTo>
                  <a:cubicBezTo>
                    <a:pt x="28666" y="25665"/>
                    <a:pt x="102147" y="0"/>
                    <a:pt x="102147"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096;p24">
              <a:extLst>
                <a:ext uri="{FF2B5EF4-FFF2-40B4-BE49-F238E27FC236}">
                  <a16:creationId xmlns:a16="http://schemas.microsoft.com/office/drawing/2014/main" id="{809C74F7-0AB1-438A-9A48-D3C14C4C087C}"/>
                </a:ext>
              </a:extLst>
            </p:cNvPr>
            <p:cNvSpPr/>
            <p:nvPr/>
          </p:nvSpPr>
          <p:spPr>
            <a:xfrm>
              <a:off x="4996526" y="3906336"/>
              <a:ext cx="182485" cy="357686"/>
            </a:xfrm>
            <a:custGeom>
              <a:avLst/>
              <a:gdLst/>
              <a:ahLst/>
              <a:cxnLst/>
              <a:rect l="l" t="t" r="r" b="b"/>
              <a:pathLst>
                <a:path w="182485" h="357686" extrusionOk="0">
                  <a:moveTo>
                    <a:pt x="179037" y="55702"/>
                  </a:moveTo>
                  <a:cubicBezTo>
                    <a:pt x="176277" y="35455"/>
                    <a:pt x="189697" y="16159"/>
                    <a:pt x="176752" y="0"/>
                  </a:cubicBezTo>
                  <a:cubicBezTo>
                    <a:pt x="131255" y="44485"/>
                    <a:pt x="136966" y="162352"/>
                    <a:pt x="126687" y="237634"/>
                  </a:cubicBezTo>
                  <a:cubicBezTo>
                    <a:pt x="92897" y="272899"/>
                    <a:pt x="25032" y="307594"/>
                    <a:pt x="5901" y="316243"/>
                  </a:cubicBezTo>
                  <a:cubicBezTo>
                    <a:pt x="2379" y="317764"/>
                    <a:pt x="-572" y="319475"/>
                    <a:pt x="95" y="323182"/>
                  </a:cubicBezTo>
                  <a:cubicBezTo>
                    <a:pt x="2665" y="335739"/>
                    <a:pt x="8061" y="347535"/>
                    <a:pt x="15895" y="357687"/>
                  </a:cubicBezTo>
                  <a:cubicBezTo>
                    <a:pt x="60821" y="338676"/>
                    <a:pt x="93183" y="327270"/>
                    <a:pt x="149150" y="274040"/>
                  </a:cubicBezTo>
                  <a:cubicBezTo>
                    <a:pt x="154509" y="268175"/>
                    <a:pt x="159287" y="261806"/>
                    <a:pt x="163427" y="255029"/>
                  </a:cubicBezTo>
                  <a:cubicBezTo>
                    <a:pt x="179608" y="207502"/>
                    <a:pt x="183605" y="90776"/>
                    <a:pt x="179037" y="55702"/>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097;p24">
              <a:extLst>
                <a:ext uri="{FF2B5EF4-FFF2-40B4-BE49-F238E27FC236}">
                  <a16:creationId xmlns:a16="http://schemas.microsoft.com/office/drawing/2014/main" id="{04DB9360-A8BF-4070-BD1C-9A7C25B234BE}"/>
                </a:ext>
              </a:extLst>
            </p:cNvPr>
            <p:cNvSpPr/>
            <p:nvPr/>
          </p:nvSpPr>
          <p:spPr>
            <a:xfrm>
              <a:off x="5154414" y="3894094"/>
              <a:ext cx="208226" cy="419055"/>
            </a:xfrm>
            <a:custGeom>
              <a:avLst/>
              <a:gdLst/>
              <a:ahLst/>
              <a:cxnLst/>
              <a:rect l="l" t="t" r="r" b="b"/>
              <a:pathLst>
                <a:path w="208226" h="419055" extrusionOk="0">
                  <a:moveTo>
                    <a:pt x="152500" y="40568"/>
                  </a:moveTo>
                  <a:cubicBezTo>
                    <a:pt x="152500" y="40568"/>
                    <a:pt x="119091" y="90376"/>
                    <a:pt x="72357" y="95033"/>
                  </a:cubicBezTo>
                  <a:cubicBezTo>
                    <a:pt x="57699" y="80585"/>
                    <a:pt x="56366" y="29066"/>
                    <a:pt x="76736" y="12527"/>
                  </a:cubicBezTo>
                  <a:cubicBezTo>
                    <a:pt x="76736" y="12527"/>
                    <a:pt x="57699" y="-2491"/>
                    <a:pt x="45135" y="360"/>
                  </a:cubicBezTo>
                  <a:cubicBezTo>
                    <a:pt x="31448" y="8744"/>
                    <a:pt x="21301" y="21823"/>
                    <a:pt x="16580" y="37146"/>
                  </a:cubicBezTo>
                  <a:cubicBezTo>
                    <a:pt x="4702" y="71346"/>
                    <a:pt x="-885" y="107419"/>
                    <a:pt x="114" y="143606"/>
                  </a:cubicBezTo>
                  <a:cubicBezTo>
                    <a:pt x="875" y="192463"/>
                    <a:pt x="114" y="341698"/>
                    <a:pt x="114" y="341698"/>
                  </a:cubicBezTo>
                  <a:cubicBezTo>
                    <a:pt x="114" y="341698"/>
                    <a:pt x="6681" y="373256"/>
                    <a:pt x="48942" y="396734"/>
                  </a:cubicBezTo>
                  <a:cubicBezTo>
                    <a:pt x="91203" y="420212"/>
                    <a:pt x="122423" y="422493"/>
                    <a:pt x="151073" y="415745"/>
                  </a:cubicBezTo>
                  <a:cubicBezTo>
                    <a:pt x="174678" y="410231"/>
                    <a:pt x="194190" y="401866"/>
                    <a:pt x="202376" y="384757"/>
                  </a:cubicBezTo>
                  <a:cubicBezTo>
                    <a:pt x="200282" y="350538"/>
                    <a:pt x="184957" y="261187"/>
                    <a:pt x="190668" y="218223"/>
                  </a:cubicBezTo>
                  <a:cubicBezTo>
                    <a:pt x="196379" y="175259"/>
                    <a:pt x="205517" y="143036"/>
                    <a:pt x="207801" y="108246"/>
                  </a:cubicBezTo>
                  <a:cubicBezTo>
                    <a:pt x="210086" y="73456"/>
                    <a:pt x="203233" y="74122"/>
                    <a:pt x="185814" y="61765"/>
                  </a:cubicBezTo>
                  <a:cubicBezTo>
                    <a:pt x="175239" y="53904"/>
                    <a:pt x="164103" y="46813"/>
                    <a:pt x="152500" y="4056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098;p24">
              <a:extLst>
                <a:ext uri="{FF2B5EF4-FFF2-40B4-BE49-F238E27FC236}">
                  <a16:creationId xmlns:a16="http://schemas.microsoft.com/office/drawing/2014/main" id="{1E759EFD-CA97-46CE-91B1-5EB08496A87F}"/>
                </a:ext>
              </a:extLst>
            </p:cNvPr>
            <p:cNvSpPr/>
            <p:nvPr/>
          </p:nvSpPr>
          <p:spPr>
            <a:xfrm>
              <a:off x="5194395" y="3747198"/>
              <a:ext cx="138431" cy="168252"/>
            </a:xfrm>
            <a:custGeom>
              <a:avLst/>
              <a:gdLst/>
              <a:ahLst/>
              <a:cxnLst/>
              <a:rect l="l" t="t" r="r" b="b"/>
              <a:pathLst>
                <a:path w="138431" h="168252" extrusionOk="0">
                  <a:moveTo>
                    <a:pt x="3060" y="60853"/>
                  </a:moveTo>
                  <a:lnTo>
                    <a:pt x="3060" y="60853"/>
                  </a:lnTo>
                  <a:cubicBezTo>
                    <a:pt x="8581" y="25112"/>
                    <a:pt x="34375" y="-1978"/>
                    <a:pt x="71211" y="113"/>
                  </a:cubicBezTo>
                  <a:cubicBezTo>
                    <a:pt x="110416" y="2252"/>
                    <a:pt x="140465" y="35740"/>
                    <a:pt x="138324" y="74892"/>
                  </a:cubicBezTo>
                  <a:cubicBezTo>
                    <a:pt x="138314" y="74930"/>
                    <a:pt x="138314" y="74978"/>
                    <a:pt x="138314" y="75016"/>
                  </a:cubicBezTo>
                  <a:cubicBezTo>
                    <a:pt x="137105" y="96983"/>
                    <a:pt x="125655" y="117105"/>
                    <a:pt x="107380" y="129386"/>
                  </a:cubicBezTo>
                  <a:cubicBezTo>
                    <a:pt x="106057" y="134804"/>
                    <a:pt x="104144" y="140071"/>
                    <a:pt x="101669" y="145070"/>
                  </a:cubicBezTo>
                  <a:cubicBezTo>
                    <a:pt x="88629" y="160279"/>
                    <a:pt x="49128" y="169689"/>
                    <a:pt x="37802" y="168073"/>
                  </a:cubicBezTo>
                  <a:cubicBezTo>
                    <a:pt x="23981" y="166847"/>
                    <a:pt x="12322" y="157313"/>
                    <a:pt x="8391" y="144025"/>
                  </a:cubicBezTo>
                  <a:cubicBezTo>
                    <a:pt x="-3793" y="115984"/>
                    <a:pt x="15" y="78533"/>
                    <a:pt x="3060" y="6085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1099;p24">
              <a:extLst>
                <a:ext uri="{FF2B5EF4-FFF2-40B4-BE49-F238E27FC236}">
                  <a16:creationId xmlns:a16="http://schemas.microsoft.com/office/drawing/2014/main" id="{96F92088-BA6B-442A-92B0-745C173B50E3}"/>
                </a:ext>
              </a:extLst>
            </p:cNvPr>
            <p:cNvSpPr/>
            <p:nvPr/>
          </p:nvSpPr>
          <p:spPr>
            <a:xfrm>
              <a:off x="5199668" y="3732408"/>
              <a:ext cx="146095" cy="144175"/>
            </a:xfrm>
            <a:custGeom>
              <a:avLst/>
              <a:gdLst/>
              <a:ahLst/>
              <a:cxnLst/>
              <a:rect l="l" t="t" r="r" b="b"/>
              <a:pathLst>
                <a:path w="146095" h="144175" extrusionOk="0">
                  <a:moveTo>
                    <a:pt x="102106" y="144176"/>
                  </a:moveTo>
                  <a:lnTo>
                    <a:pt x="102106" y="144176"/>
                  </a:lnTo>
                  <a:lnTo>
                    <a:pt x="98680" y="113093"/>
                  </a:lnTo>
                  <a:cubicBezTo>
                    <a:pt x="98680" y="113093"/>
                    <a:pt x="124189" y="47126"/>
                    <a:pt x="63939" y="59768"/>
                  </a:cubicBezTo>
                  <a:cubicBezTo>
                    <a:pt x="24152" y="68133"/>
                    <a:pt x="14158" y="71745"/>
                    <a:pt x="2070" y="45130"/>
                  </a:cubicBezTo>
                  <a:cubicBezTo>
                    <a:pt x="-10018" y="18515"/>
                    <a:pt x="32624" y="-5534"/>
                    <a:pt x="83355" y="1120"/>
                  </a:cubicBezTo>
                  <a:cubicBezTo>
                    <a:pt x="119563" y="4913"/>
                    <a:pt x="146823" y="35777"/>
                    <a:pt x="146081" y="72125"/>
                  </a:cubicBezTo>
                  <a:cubicBezTo>
                    <a:pt x="144748" y="91706"/>
                    <a:pt x="139513" y="131439"/>
                    <a:pt x="102106" y="14417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100;p24">
              <a:extLst>
                <a:ext uri="{FF2B5EF4-FFF2-40B4-BE49-F238E27FC236}">
                  <a16:creationId xmlns:a16="http://schemas.microsoft.com/office/drawing/2014/main" id="{E0662D68-6878-4A61-B59C-81F9729A4EB9}"/>
                </a:ext>
              </a:extLst>
            </p:cNvPr>
            <p:cNvSpPr/>
            <p:nvPr/>
          </p:nvSpPr>
          <p:spPr>
            <a:xfrm>
              <a:off x="5186268" y="3976961"/>
              <a:ext cx="186859" cy="320520"/>
            </a:xfrm>
            <a:custGeom>
              <a:avLst/>
              <a:gdLst/>
              <a:ahLst/>
              <a:cxnLst/>
              <a:rect l="l" t="t" r="r" b="b"/>
              <a:pathLst>
                <a:path w="186859" h="320520" extrusionOk="0">
                  <a:moveTo>
                    <a:pt x="186131" y="4943"/>
                  </a:moveTo>
                  <a:cubicBezTo>
                    <a:pt x="168713" y="0"/>
                    <a:pt x="182039" y="4088"/>
                    <a:pt x="168713" y="0"/>
                  </a:cubicBezTo>
                  <a:cubicBezTo>
                    <a:pt x="123216" y="44485"/>
                    <a:pt x="128832" y="120813"/>
                    <a:pt x="118552" y="196286"/>
                  </a:cubicBezTo>
                  <a:cubicBezTo>
                    <a:pt x="93424" y="237729"/>
                    <a:pt x="241" y="293906"/>
                    <a:pt x="241" y="293906"/>
                  </a:cubicBezTo>
                  <a:cubicBezTo>
                    <a:pt x="-901" y="301986"/>
                    <a:pt x="1859" y="304362"/>
                    <a:pt x="11948" y="320521"/>
                  </a:cubicBezTo>
                  <a:cubicBezTo>
                    <a:pt x="63842" y="300693"/>
                    <a:pt x="111042" y="270295"/>
                    <a:pt x="150533" y="231266"/>
                  </a:cubicBezTo>
                  <a:cubicBezTo>
                    <a:pt x="152818" y="229174"/>
                    <a:pt x="156054" y="228604"/>
                    <a:pt x="157006" y="225752"/>
                  </a:cubicBezTo>
                  <a:cubicBezTo>
                    <a:pt x="172901" y="177655"/>
                    <a:pt x="190700" y="40018"/>
                    <a:pt x="186131" y="494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101;p24">
              <a:extLst>
                <a:ext uri="{FF2B5EF4-FFF2-40B4-BE49-F238E27FC236}">
                  <a16:creationId xmlns:a16="http://schemas.microsoft.com/office/drawing/2014/main" id="{A7705D4A-E94F-45E9-9344-071301D110C1}"/>
                </a:ext>
              </a:extLst>
            </p:cNvPr>
            <p:cNvSpPr/>
            <p:nvPr/>
          </p:nvSpPr>
          <p:spPr>
            <a:xfrm>
              <a:off x="4957596" y="4074866"/>
              <a:ext cx="216348" cy="290578"/>
            </a:xfrm>
            <a:custGeom>
              <a:avLst/>
              <a:gdLst/>
              <a:ahLst/>
              <a:cxnLst/>
              <a:rect l="l" t="t" r="r" b="b"/>
              <a:pathLst>
                <a:path w="216348" h="290578" extrusionOk="0">
                  <a:moveTo>
                    <a:pt x="0" y="0"/>
                  </a:moveTo>
                  <a:lnTo>
                    <a:pt x="67770" y="231360"/>
                  </a:lnTo>
                  <a:lnTo>
                    <a:pt x="216349" y="290579"/>
                  </a:lnTo>
                  <a:lnTo>
                    <a:pt x="162190" y="65302"/>
                  </a:lnTo>
                  <a:lnTo>
                    <a:pt x="0" y="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102;p24">
              <a:extLst>
                <a:ext uri="{FF2B5EF4-FFF2-40B4-BE49-F238E27FC236}">
                  <a16:creationId xmlns:a16="http://schemas.microsoft.com/office/drawing/2014/main" id="{13A4E17B-227E-4337-892E-9404C3E185C4}"/>
                </a:ext>
              </a:extLst>
            </p:cNvPr>
            <p:cNvSpPr/>
            <p:nvPr/>
          </p:nvSpPr>
          <p:spPr>
            <a:xfrm>
              <a:off x="5101717" y="4257084"/>
              <a:ext cx="109578" cy="53390"/>
            </a:xfrm>
            <a:custGeom>
              <a:avLst/>
              <a:gdLst/>
              <a:ahLst/>
              <a:cxnLst/>
              <a:rect l="l" t="t" r="r" b="b"/>
              <a:pathLst>
                <a:path w="109578" h="53390" extrusionOk="0">
                  <a:moveTo>
                    <a:pt x="108112" y="15494"/>
                  </a:moveTo>
                  <a:cubicBezTo>
                    <a:pt x="105923" y="7604"/>
                    <a:pt x="100212" y="9505"/>
                    <a:pt x="93739" y="11502"/>
                  </a:cubicBezTo>
                  <a:cubicBezTo>
                    <a:pt x="86772" y="14353"/>
                    <a:pt x="79100" y="15019"/>
                    <a:pt x="71752" y="13403"/>
                  </a:cubicBezTo>
                  <a:cubicBezTo>
                    <a:pt x="66003" y="10627"/>
                    <a:pt x="60683" y="7043"/>
                    <a:pt x="55952" y="2757"/>
                  </a:cubicBezTo>
                  <a:cubicBezTo>
                    <a:pt x="53077" y="1017"/>
                    <a:pt x="49794" y="67"/>
                    <a:pt x="46434" y="0"/>
                  </a:cubicBezTo>
                  <a:cubicBezTo>
                    <a:pt x="46434" y="1996"/>
                    <a:pt x="49860" y="13688"/>
                    <a:pt x="49860" y="13688"/>
                  </a:cubicBezTo>
                  <a:cubicBezTo>
                    <a:pt x="49860" y="13688"/>
                    <a:pt x="17308" y="13688"/>
                    <a:pt x="13977" y="13688"/>
                  </a:cubicBezTo>
                  <a:cubicBezTo>
                    <a:pt x="11045" y="13070"/>
                    <a:pt x="8171" y="14952"/>
                    <a:pt x="7552" y="17880"/>
                  </a:cubicBezTo>
                  <a:cubicBezTo>
                    <a:pt x="7200" y="19572"/>
                    <a:pt x="7676" y="21339"/>
                    <a:pt x="8837" y="22623"/>
                  </a:cubicBezTo>
                  <a:cubicBezTo>
                    <a:pt x="8104" y="22680"/>
                    <a:pt x="7381" y="22680"/>
                    <a:pt x="6648" y="22623"/>
                  </a:cubicBezTo>
                  <a:cubicBezTo>
                    <a:pt x="-15" y="21102"/>
                    <a:pt x="-2870" y="31368"/>
                    <a:pt x="3792" y="32889"/>
                  </a:cubicBezTo>
                  <a:cubicBezTo>
                    <a:pt x="5582" y="33231"/>
                    <a:pt x="7399" y="33487"/>
                    <a:pt x="9218" y="33649"/>
                  </a:cubicBezTo>
                  <a:cubicBezTo>
                    <a:pt x="4839" y="35360"/>
                    <a:pt x="3792" y="42584"/>
                    <a:pt x="9218" y="43154"/>
                  </a:cubicBezTo>
                  <a:lnTo>
                    <a:pt x="10836" y="43154"/>
                  </a:lnTo>
                  <a:cubicBezTo>
                    <a:pt x="11645" y="43373"/>
                    <a:pt x="12501" y="43373"/>
                    <a:pt x="13310" y="43154"/>
                  </a:cubicBezTo>
                  <a:lnTo>
                    <a:pt x="14262" y="43154"/>
                  </a:lnTo>
                  <a:cubicBezTo>
                    <a:pt x="13701" y="46358"/>
                    <a:pt x="15852" y="49418"/>
                    <a:pt x="19059" y="49970"/>
                  </a:cubicBezTo>
                  <a:cubicBezTo>
                    <a:pt x="19107" y="49979"/>
                    <a:pt x="19164" y="49989"/>
                    <a:pt x="19212" y="49998"/>
                  </a:cubicBezTo>
                  <a:cubicBezTo>
                    <a:pt x="35107" y="52089"/>
                    <a:pt x="58522" y="58458"/>
                    <a:pt x="72894" y="45341"/>
                  </a:cubicBezTo>
                  <a:cubicBezTo>
                    <a:pt x="82774" y="44295"/>
                    <a:pt x="92416" y="41662"/>
                    <a:pt x="101449" y="37546"/>
                  </a:cubicBezTo>
                  <a:cubicBezTo>
                    <a:pt x="110491" y="33839"/>
                    <a:pt x="110777" y="24904"/>
                    <a:pt x="108112" y="154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103;p24">
              <a:extLst>
                <a:ext uri="{FF2B5EF4-FFF2-40B4-BE49-F238E27FC236}">
                  <a16:creationId xmlns:a16="http://schemas.microsoft.com/office/drawing/2014/main" id="{AB818414-7FE3-4229-9F7C-56D2DAC8FB27}"/>
                </a:ext>
              </a:extLst>
            </p:cNvPr>
            <p:cNvSpPr/>
            <p:nvPr/>
          </p:nvSpPr>
          <p:spPr>
            <a:xfrm>
              <a:off x="4984781" y="4223327"/>
              <a:ext cx="67863" cy="55821"/>
            </a:xfrm>
            <a:custGeom>
              <a:avLst/>
              <a:gdLst/>
              <a:ahLst/>
              <a:cxnLst/>
              <a:rect l="l" t="t" r="r" b="b"/>
              <a:pathLst>
                <a:path w="67863" h="55821" extrusionOk="0">
                  <a:moveTo>
                    <a:pt x="62477" y="30335"/>
                  </a:moveTo>
                  <a:lnTo>
                    <a:pt x="60192" y="30335"/>
                  </a:lnTo>
                  <a:cubicBezTo>
                    <a:pt x="62420" y="28253"/>
                    <a:pt x="62534" y="24764"/>
                    <a:pt x="60459" y="22540"/>
                  </a:cubicBezTo>
                  <a:cubicBezTo>
                    <a:pt x="59564" y="21590"/>
                    <a:pt x="58355" y="20981"/>
                    <a:pt x="57051" y="20829"/>
                  </a:cubicBezTo>
                  <a:cubicBezTo>
                    <a:pt x="53720" y="20829"/>
                    <a:pt x="20216" y="13890"/>
                    <a:pt x="20216" y="13890"/>
                  </a:cubicBezTo>
                  <a:lnTo>
                    <a:pt x="16123" y="108"/>
                  </a:lnTo>
                  <a:cubicBezTo>
                    <a:pt x="16123" y="-653"/>
                    <a:pt x="10317" y="2864"/>
                    <a:pt x="10127" y="2959"/>
                  </a:cubicBezTo>
                  <a:cubicBezTo>
                    <a:pt x="4406" y="6723"/>
                    <a:pt x="694" y="12873"/>
                    <a:pt x="37" y="19689"/>
                  </a:cubicBezTo>
                  <a:cubicBezTo>
                    <a:pt x="-400" y="29232"/>
                    <a:pt x="3035" y="38557"/>
                    <a:pt x="9555" y="45543"/>
                  </a:cubicBezTo>
                  <a:cubicBezTo>
                    <a:pt x="15638" y="51503"/>
                    <a:pt x="23785" y="54906"/>
                    <a:pt x="32304" y="55049"/>
                  </a:cubicBezTo>
                  <a:cubicBezTo>
                    <a:pt x="36302" y="55049"/>
                    <a:pt x="40204" y="55049"/>
                    <a:pt x="43726" y="55809"/>
                  </a:cubicBezTo>
                  <a:cubicBezTo>
                    <a:pt x="46981" y="56018"/>
                    <a:pt x="49789" y="53556"/>
                    <a:pt x="49998" y="50305"/>
                  </a:cubicBezTo>
                  <a:cubicBezTo>
                    <a:pt x="49998" y="50210"/>
                    <a:pt x="50008" y="50106"/>
                    <a:pt x="50008" y="50011"/>
                  </a:cubicBezTo>
                  <a:lnTo>
                    <a:pt x="51055" y="50011"/>
                  </a:lnTo>
                  <a:cubicBezTo>
                    <a:pt x="51835" y="50201"/>
                    <a:pt x="52654" y="50201"/>
                    <a:pt x="53435" y="50011"/>
                  </a:cubicBezTo>
                  <a:lnTo>
                    <a:pt x="55148" y="50011"/>
                  </a:lnTo>
                  <a:cubicBezTo>
                    <a:pt x="60859" y="50011"/>
                    <a:pt x="61334" y="42977"/>
                    <a:pt x="57432" y="40505"/>
                  </a:cubicBezTo>
                  <a:cubicBezTo>
                    <a:pt x="59240" y="40505"/>
                    <a:pt x="61049" y="40505"/>
                    <a:pt x="62953" y="40505"/>
                  </a:cubicBezTo>
                  <a:cubicBezTo>
                    <a:pt x="69901" y="40885"/>
                    <a:pt x="69234" y="30239"/>
                    <a:pt x="62477" y="30335"/>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104;p24">
              <a:extLst>
                <a:ext uri="{FF2B5EF4-FFF2-40B4-BE49-F238E27FC236}">
                  <a16:creationId xmlns:a16="http://schemas.microsoft.com/office/drawing/2014/main" id="{29BFC8C2-D7D3-428B-8FF8-4DD441B7D9AA}"/>
                </a:ext>
              </a:extLst>
            </p:cNvPr>
            <p:cNvSpPr/>
            <p:nvPr/>
          </p:nvSpPr>
          <p:spPr>
            <a:xfrm>
              <a:off x="5132255" y="3894454"/>
              <a:ext cx="67293" cy="97715"/>
            </a:xfrm>
            <a:custGeom>
              <a:avLst/>
              <a:gdLst/>
              <a:ahLst/>
              <a:cxnLst/>
              <a:rect l="l" t="t" r="r" b="b"/>
              <a:pathLst>
                <a:path w="67293" h="97715" extrusionOk="0">
                  <a:moveTo>
                    <a:pt x="24367" y="97715"/>
                  </a:moveTo>
                  <a:cubicBezTo>
                    <a:pt x="15153" y="97344"/>
                    <a:pt x="6435" y="93466"/>
                    <a:pt x="0" y="86879"/>
                  </a:cubicBezTo>
                  <a:cubicBezTo>
                    <a:pt x="1333" y="69769"/>
                    <a:pt x="23224" y="4848"/>
                    <a:pt x="67294" y="0"/>
                  </a:cubicBezTo>
                  <a:cubicBezTo>
                    <a:pt x="55310" y="8431"/>
                    <a:pt x="45811" y="19923"/>
                    <a:pt x="39786" y="33269"/>
                  </a:cubicBezTo>
                  <a:cubicBezTo>
                    <a:pt x="33000" y="54323"/>
                    <a:pt x="27841" y="75872"/>
                    <a:pt x="24367" y="977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105;p24">
              <a:extLst>
                <a:ext uri="{FF2B5EF4-FFF2-40B4-BE49-F238E27FC236}">
                  <a16:creationId xmlns:a16="http://schemas.microsoft.com/office/drawing/2014/main" id="{303D3904-815E-435B-BC45-918520D6E7FF}"/>
                </a:ext>
              </a:extLst>
            </p:cNvPr>
            <p:cNvSpPr/>
            <p:nvPr/>
          </p:nvSpPr>
          <p:spPr>
            <a:xfrm>
              <a:off x="5305132" y="3960902"/>
              <a:ext cx="81740" cy="121566"/>
            </a:xfrm>
            <a:custGeom>
              <a:avLst/>
              <a:gdLst/>
              <a:ahLst/>
              <a:cxnLst/>
              <a:rect l="l" t="t" r="r" b="b"/>
              <a:pathLst>
                <a:path w="81740" h="121566" extrusionOk="0">
                  <a:moveTo>
                    <a:pt x="75168" y="117100"/>
                  </a:moveTo>
                  <a:cubicBezTo>
                    <a:pt x="75168" y="117100"/>
                    <a:pt x="31289" y="132214"/>
                    <a:pt x="355" y="106834"/>
                  </a:cubicBezTo>
                  <a:cubicBezTo>
                    <a:pt x="-2977" y="101036"/>
                    <a:pt x="18249" y="26514"/>
                    <a:pt x="18249" y="26514"/>
                  </a:cubicBezTo>
                  <a:cubicBezTo>
                    <a:pt x="18249" y="26514"/>
                    <a:pt x="36714" y="-11507"/>
                    <a:pt x="65840" y="3511"/>
                  </a:cubicBezTo>
                  <a:cubicBezTo>
                    <a:pt x="94966" y="18530"/>
                    <a:pt x="75168" y="117100"/>
                    <a:pt x="75168" y="117100"/>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1106;p24">
              <a:extLst>
                <a:ext uri="{FF2B5EF4-FFF2-40B4-BE49-F238E27FC236}">
                  <a16:creationId xmlns:a16="http://schemas.microsoft.com/office/drawing/2014/main" id="{1D6FF61C-2D68-411C-9DC2-ED857B58E8A4}"/>
                </a:ext>
              </a:extLst>
            </p:cNvPr>
            <p:cNvSpPr/>
            <p:nvPr/>
          </p:nvSpPr>
          <p:spPr>
            <a:xfrm>
              <a:off x="2821998" y="4049582"/>
              <a:ext cx="101559" cy="177370"/>
            </a:xfrm>
            <a:custGeom>
              <a:avLst/>
              <a:gdLst/>
              <a:ahLst/>
              <a:cxnLst/>
              <a:rect l="l" t="t" r="r" b="b"/>
              <a:pathLst>
                <a:path w="101559" h="177370" extrusionOk="0">
                  <a:moveTo>
                    <a:pt x="0" y="0"/>
                  </a:moveTo>
                  <a:cubicBezTo>
                    <a:pt x="0" y="0"/>
                    <a:pt x="6092" y="90966"/>
                    <a:pt x="17989" y="104084"/>
                  </a:cubicBezTo>
                  <a:cubicBezTo>
                    <a:pt x="29887" y="117201"/>
                    <a:pt x="70340" y="126136"/>
                    <a:pt x="70340" y="126136"/>
                  </a:cubicBezTo>
                  <a:lnTo>
                    <a:pt x="101559" y="177370"/>
                  </a:lnTo>
                  <a:cubicBezTo>
                    <a:pt x="101559" y="177370"/>
                    <a:pt x="73005" y="14543"/>
                    <a:pt x="66913" y="10646"/>
                  </a:cubicBezTo>
                  <a:cubicBezTo>
                    <a:pt x="60821" y="6749"/>
                    <a:pt x="0" y="0"/>
                    <a:pt x="0"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107;p24">
              <a:extLst>
                <a:ext uri="{FF2B5EF4-FFF2-40B4-BE49-F238E27FC236}">
                  <a16:creationId xmlns:a16="http://schemas.microsoft.com/office/drawing/2014/main" id="{698C7FFD-8F4A-4D27-B67A-24CA6874F43C}"/>
                </a:ext>
              </a:extLst>
            </p:cNvPr>
            <p:cNvSpPr/>
            <p:nvPr/>
          </p:nvSpPr>
          <p:spPr>
            <a:xfrm>
              <a:off x="2814097" y="3945071"/>
              <a:ext cx="67769" cy="130685"/>
            </a:xfrm>
            <a:custGeom>
              <a:avLst/>
              <a:gdLst/>
              <a:ahLst/>
              <a:cxnLst/>
              <a:rect l="l" t="t" r="r" b="b"/>
              <a:pathLst>
                <a:path w="67769" h="130685" extrusionOk="0">
                  <a:moveTo>
                    <a:pt x="67770" y="3183"/>
                  </a:moveTo>
                  <a:cubicBezTo>
                    <a:pt x="52097" y="-4127"/>
                    <a:pt x="33430" y="1529"/>
                    <a:pt x="24462" y="16300"/>
                  </a:cubicBezTo>
                  <a:cubicBezTo>
                    <a:pt x="12945" y="35311"/>
                    <a:pt x="1047" y="100328"/>
                    <a:pt x="0" y="111354"/>
                  </a:cubicBezTo>
                  <a:cubicBezTo>
                    <a:pt x="0" y="111354"/>
                    <a:pt x="16086" y="133597"/>
                    <a:pt x="40167" y="13036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1108;p24">
              <a:extLst>
                <a:ext uri="{FF2B5EF4-FFF2-40B4-BE49-F238E27FC236}">
                  <a16:creationId xmlns:a16="http://schemas.microsoft.com/office/drawing/2014/main" id="{F284F92D-534F-4806-8122-57EFFAAFD457}"/>
                </a:ext>
              </a:extLst>
            </p:cNvPr>
            <p:cNvSpPr/>
            <p:nvPr/>
          </p:nvSpPr>
          <p:spPr>
            <a:xfrm>
              <a:off x="2966810" y="4837262"/>
              <a:ext cx="145801" cy="82247"/>
            </a:xfrm>
            <a:custGeom>
              <a:avLst/>
              <a:gdLst/>
              <a:ahLst/>
              <a:cxnLst/>
              <a:rect l="l" t="t" r="r" b="b"/>
              <a:pathLst>
                <a:path w="145801" h="82247" extrusionOk="0">
                  <a:moveTo>
                    <a:pt x="7003" y="19800"/>
                  </a:moveTo>
                  <a:cubicBezTo>
                    <a:pt x="23964" y="24458"/>
                    <a:pt x="42087" y="22272"/>
                    <a:pt x="57449" y="13717"/>
                  </a:cubicBezTo>
                  <a:cubicBezTo>
                    <a:pt x="69537" y="13717"/>
                    <a:pt x="135498" y="-14134"/>
                    <a:pt x="144446" y="9535"/>
                  </a:cubicBezTo>
                  <a:cubicBezTo>
                    <a:pt x="152346" y="30256"/>
                    <a:pt x="123791" y="49457"/>
                    <a:pt x="108562" y="53164"/>
                  </a:cubicBezTo>
                  <a:cubicBezTo>
                    <a:pt x="75248" y="61244"/>
                    <a:pt x="50596" y="77783"/>
                    <a:pt x="37175" y="80635"/>
                  </a:cubicBezTo>
                  <a:cubicBezTo>
                    <a:pt x="27657" y="82726"/>
                    <a:pt x="14332" y="84057"/>
                    <a:pt x="6432" y="76262"/>
                  </a:cubicBezTo>
                  <a:cubicBezTo>
                    <a:pt x="-2515" y="66852"/>
                    <a:pt x="-1944" y="32157"/>
                    <a:pt x="7003" y="1980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109;p24">
              <a:extLst>
                <a:ext uri="{FF2B5EF4-FFF2-40B4-BE49-F238E27FC236}">
                  <a16:creationId xmlns:a16="http://schemas.microsoft.com/office/drawing/2014/main" id="{C54680CA-E7A7-4596-A886-66876B3F9E82}"/>
                </a:ext>
              </a:extLst>
            </p:cNvPr>
            <p:cNvSpPr/>
            <p:nvPr/>
          </p:nvSpPr>
          <p:spPr>
            <a:xfrm>
              <a:off x="2969244" y="4850979"/>
              <a:ext cx="143767" cy="68530"/>
            </a:xfrm>
            <a:custGeom>
              <a:avLst/>
              <a:gdLst/>
              <a:ahLst/>
              <a:cxnLst/>
              <a:rect l="l" t="t" r="r" b="b"/>
              <a:pathLst>
                <a:path w="143767" h="68530" extrusionOk="0">
                  <a:moveTo>
                    <a:pt x="35122" y="61119"/>
                  </a:moveTo>
                  <a:cubicBezTo>
                    <a:pt x="48543" y="58363"/>
                    <a:pt x="73195" y="42109"/>
                    <a:pt x="106509" y="33649"/>
                  </a:cubicBezTo>
                  <a:cubicBezTo>
                    <a:pt x="119263" y="30607"/>
                    <a:pt x="141250" y="16634"/>
                    <a:pt x="143535" y="0"/>
                  </a:cubicBezTo>
                  <a:cubicBezTo>
                    <a:pt x="146485" y="19011"/>
                    <a:pt x="120691" y="36025"/>
                    <a:pt x="106509" y="39447"/>
                  </a:cubicBezTo>
                  <a:cubicBezTo>
                    <a:pt x="73195" y="47527"/>
                    <a:pt x="48543" y="64066"/>
                    <a:pt x="35122" y="66918"/>
                  </a:cubicBezTo>
                  <a:cubicBezTo>
                    <a:pt x="25604" y="69009"/>
                    <a:pt x="12278" y="70340"/>
                    <a:pt x="4378" y="62545"/>
                  </a:cubicBezTo>
                  <a:cubicBezTo>
                    <a:pt x="2265" y="60292"/>
                    <a:pt x="761" y="57545"/>
                    <a:pt x="0" y="54561"/>
                  </a:cubicBezTo>
                  <a:cubicBezTo>
                    <a:pt x="10013" y="62156"/>
                    <a:pt x="23034" y="64589"/>
                    <a:pt x="35122" y="61119"/>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1110;p24">
              <a:extLst>
                <a:ext uri="{FF2B5EF4-FFF2-40B4-BE49-F238E27FC236}">
                  <a16:creationId xmlns:a16="http://schemas.microsoft.com/office/drawing/2014/main" id="{BEE1A11D-01B5-4039-944A-0F1C7A09E78E}"/>
                </a:ext>
              </a:extLst>
            </p:cNvPr>
            <p:cNvSpPr/>
            <p:nvPr/>
          </p:nvSpPr>
          <p:spPr>
            <a:xfrm>
              <a:off x="2864165" y="4805303"/>
              <a:ext cx="146191" cy="82209"/>
            </a:xfrm>
            <a:custGeom>
              <a:avLst/>
              <a:gdLst/>
              <a:ahLst/>
              <a:cxnLst/>
              <a:rect l="l" t="t" r="r" b="b"/>
              <a:pathLst>
                <a:path w="146191" h="82209" extrusionOk="0">
                  <a:moveTo>
                    <a:pt x="7327" y="19726"/>
                  </a:moveTo>
                  <a:cubicBezTo>
                    <a:pt x="24287" y="24431"/>
                    <a:pt x="42423" y="22245"/>
                    <a:pt x="57774" y="13642"/>
                  </a:cubicBezTo>
                  <a:cubicBezTo>
                    <a:pt x="69957" y="13642"/>
                    <a:pt x="135823" y="-14113"/>
                    <a:pt x="144865" y="9555"/>
                  </a:cubicBezTo>
                  <a:cubicBezTo>
                    <a:pt x="152670" y="30277"/>
                    <a:pt x="124116" y="49477"/>
                    <a:pt x="108886" y="53185"/>
                  </a:cubicBezTo>
                  <a:cubicBezTo>
                    <a:pt x="75573" y="61169"/>
                    <a:pt x="50921" y="77804"/>
                    <a:pt x="37595" y="80560"/>
                  </a:cubicBezTo>
                  <a:cubicBezTo>
                    <a:pt x="27601" y="82651"/>
                    <a:pt x="14656" y="84077"/>
                    <a:pt x="6756" y="76283"/>
                  </a:cubicBezTo>
                  <a:cubicBezTo>
                    <a:pt x="-2762" y="66872"/>
                    <a:pt x="-1905" y="32178"/>
                    <a:pt x="7327" y="19726"/>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1111;p24">
              <a:extLst>
                <a:ext uri="{FF2B5EF4-FFF2-40B4-BE49-F238E27FC236}">
                  <a16:creationId xmlns:a16="http://schemas.microsoft.com/office/drawing/2014/main" id="{E578B505-6B64-4F15-B46D-C8DF41673311}"/>
                </a:ext>
              </a:extLst>
            </p:cNvPr>
            <p:cNvSpPr/>
            <p:nvPr/>
          </p:nvSpPr>
          <p:spPr>
            <a:xfrm>
              <a:off x="2866543" y="4818565"/>
              <a:ext cx="143767" cy="68566"/>
            </a:xfrm>
            <a:custGeom>
              <a:avLst/>
              <a:gdLst/>
              <a:ahLst/>
              <a:cxnLst/>
              <a:rect l="l" t="t" r="r" b="b"/>
              <a:pathLst>
                <a:path w="143767" h="68566" extrusionOk="0">
                  <a:moveTo>
                    <a:pt x="35217" y="61215"/>
                  </a:moveTo>
                  <a:cubicBezTo>
                    <a:pt x="48543" y="58363"/>
                    <a:pt x="73290" y="42204"/>
                    <a:pt x="106509" y="33744"/>
                  </a:cubicBezTo>
                  <a:cubicBezTo>
                    <a:pt x="119263" y="30702"/>
                    <a:pt x="141345" y="16730"/>
                    <a:pt x="143534" y="0"/>
                  </a:cubicBezTo>
                  <a:cubicBezTo>
                    <a:pt x="146485" y="19011"/>
                    <a:pt x="120691" y="36025"/>
                    <a:pt x="106509" y="39542"/>
                  </a:cubicBezTo>
                  <a:cubicBezTo>
                    <a:pt x="73195" y="47527"/>
                    <a:pt x="48543" y="64161"/>
                    <a:pt x="35217" y="66918"/>
                  </a:cubicBezTo>
                  <a:cubicBezTo>
                    <a:pt x="25223" y="69009"/>
                    <a:pt x="12278" y="70435"/>
                    <a:pt x="4378" y="62640"/>
                  </a:cubicBezTo>
                  <a:cubicBezTo>
                    <a:pt x="2320" y="60350"/>
                    <a:pt x="821" y="57622"/>
                    <a:pt x="0" y="54656"/>
                  </a:cubicBezTo>
                  <a:cubicBezTo>
                    <a:pt x="10052" y="62251"/>
                    <a:pt x="23099" y="64684"/>
                    <a:pt x="35217" y="61215"/>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 name="Google Shape;1112;p24">
              <a:extLst>
                <a:ext uri="{FF2B5EF4-FFF2-40B4-BE49-F238E27FC236}">
                  <a16:creationId xmlns:a16="http://schemas.microsoft.com/office/drawing/2014/main" id="{10411CF8-CAAB-4DA7-AF82-375478FA1705}"/>
                </a:ext>
              </a:extLst>
            </p:cNvPr>
            <p:cNvSpPr/>
            <p:nvPr/>
          </p:nvSpPr>
          <p:spPr>
            <a:xfrm>
              <a:off x="2858160" y="4267254"/>
              <a:ext cx="210834" cy="594226"/>
            </a:xfrm>
            <a:custGeom>
              <a:avLst/>
              <a:gdLst/>
              <a:ahLst/>
              <a:cxnLst/>
              <a:rect l="l" t="t" r="r" b="b"/>
              <a:pathLst>
                <a:path w="210834" h="594226" extrusionOk="0">
                  <a:moveTo>
                    <a:pt x="6098" y="372610"/>
                  </a:moveTo>
                  <a:cubicBezTo>
                    <a:pt x="8933" y="348172"/>
                    <a:pt x="14031" y="324057"/>
                    <a:pt x="21327" y="300559"/>
                  </a:cubicBezTo>
                  <a:cubicBezTo>
                    <a:pt x="21327" y="300559"/>
                    <a:pt x="16759" y="238299"/>
                    <a:pt x="14474" y="179271"/>
                  </a:cubicBezTo>
                  <a:cubicBezTo>
                    <a:pt x="11904" y="112734"/>
                    <a:pt x="-11320" y="53420"/>
                    <a:pt x="6955" y="0"/>
                  </a:cubicBezTo>
                  <a:lnTo>
                    <a:pt x="210835" y="45340"/>
                  </a:lnTo>
                  <a:cubicBezTo>
                    <a:pt x="210835" y="45340"/>
                    <a:pt x="201317" y="312821"/>
                    <a:pt x="198176" y="345140"/>
                  </a:cubicBezTo>
                  <a:cubicBezTo>
                    <a:pt x="196596" y="370310"/>
                    <a:pt x="193417" y="395366"/>
                    <a:pt x="188657" y="420137"/>
                  </a:cubicBezTo>
                  <a:cubicBezTo>
                    <a:pt x="179139" y="471941"/>
                    <a:pt x="168955" y="587907"/>
                    <a:pt x="168955" y="587907"/>
                  </a:cubicBezTo>
                  <a:cubicBezTo>
                    <a:pt x="147063" y="600644"/>
                    <a:pt x="114987" y="590188"/>
                    <a:pt x="114987" y="590188"/>
                  </a:cubicBezTo>
                  <a:cubicBezTo>
                    <a:pt x="114987" y="590188"/>
                    <a:pt x="114987" y="445041"/>
                    <a:pt x="116224" y="407685"/>
                  </a:cubicBezTo>
                  <a:cubicBezTo>
                    <a:pt x="117937" y="362059"/>
                    <a:pt x="119365" y="365576"/>
                    <a:pt x="119365" y="365576"/>
                  </a:cubicBezTo>
                  <a:lnTo>
                    <a:pt x="112512" y="251987"/>
                  </a:lnTo>
                  <a:lnTo>
                    <a:pt x="108038" y="195525"/>
                  </a:lnTo>
                  <a:cubicBezTo>
                    <a:pt x="108038" y="195525"/>
                    <a:pt x="102327" y="236969"/>
                    <a:pt x="98520" y="273945"/>
                  </a:cubicBezTo>
                  <a:cubicBezTo>
                    <a:pt x="95284" y="306263"/>
                    <a:pt x="87479" y="335444"/>
                    <a:pt x="78722" y="395613"/>
                  </a:cubicBezTo>
                  <a:cubicBezTo>
                    <a:pt x="71203" y="447703"/>
                    <a:pt x="63398" y="554068"/>
                    <a:pt x="63398" y="554068"/>
                  </a:cubicBezTo>
                  <a:cubicBezTo>
                    <a:pt x="41506" y="566710"/>
                    <a:pt x="12000" y="557965"/>
                    <a:pt x="12000" y="557965"/>
                  </a:cubicBezTo>
                  <a:cubicBezTo>
                    <a:pt x="12000" y="557965"/>
                    <a:pt x="197" y="417856"/>
                    <a:pt x="6098" y="37261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1113;p24">
              <a:extLst>
                <a:ext uri="{FF2B5EF4-FFF2-40B4-BE49-F238E27FC236}">
                  <a16:creationId xmlns:a16="http://schemas.microsoft.com/office/drawing/2014/main" id="{49DFF84A-3D3B-462C-AB96-5A061EAB1821}"/>
                </a:ext>
              </a:extLst>
            </p:cNvPr>
            <p:cNvSpPr/>
            <p:nvPr/>
          </p:nvSpPr>
          <p:spPr>
            <a:xfrm>
              <a:off x="2884049" y="3772563"/>
              <a:ext cx="155365" cy="247695"/>
            </a:xfrm>
            <a:custGeom>
              <a:avLst/>
              <a:gdLst/>
              <a:ahLst/>
              <a:cxnLst/>
              <a:rect l="l" t="t" r="r" b="b"/>
              <a:pathLst>
                <a:path w="155365" h="247695" extrusionOk="0">
                  <a:moveTo>
                    <a:pt x="8859" y="177022"/>
                  </a:moveTo>
                  <a:cubicBezTo>
                    <a:pt x="24564" y="177782"/>
                    <a:pt x="36271" y="181869"/>
                    <a:pt x="38270" y="177022"/>
                  </a:cubicBezTo>
                  <a:cubicBezTo>
                    <a:pt x="39966" y="168895"/>
                    <a:pt x="41174" y="160673"/>
                    <a:pt x="41887" y="152403"/>
                  </a:cubicBezTo>
                  <a:cubicBezTo>
                    <a:pt x="40078" y="147840"/>
                    <a:pt x="38460" y="142897"/>
                    <a:pt x="38460" y="142897"/>
                  </a:cubicBezTo>
                  <a:cubicBezTo>
                    <a:pt x="18662" y="130826"/>
                    <a:pt x="12476" y="109439"/>
                    <a:pt x="9906" y="84535"/>
                  </a:cubicBezTo>
                  <a:cubicBezTo>
                    <a:pt x="5527" y="42046"/>
                    <a:pt x="28942" y="4880"/>
                    <a:pt x="71013" y="412"/>
                  </a:cubicBezTo>
                  <a:cubicBezTo>
                    <a:pt x="111084" y="-3770"/>
                    <a:pt x="140495" y="24365"/>
                    <a:pt x="148396" y="62862"/>
                  </a:cubicBezTo>
                  <a:cubicBezTo>
                    <a:pt x="152584" y="81873"/>
                    <a:pt x="161055" y="117899"/>
                    <a:pt x="149633" y="149171"/>
                  </a:cubicBezTo>
                  <a:cubicBezTo>
                    <a:pt x="143256" y="166756"/>
                    <a:pt x="135070" y="180634"/>
                    <a:pt x="126884" y="183295"/>
                  </a:cubicBezTo>
                  <a:cubicBezTo>
                    <a:pt x="118946" y="183143"/>
                    <a:pt x="111027" y="182449"/>
                    <a:pt x="103184" y="181204"/>
                  </a:cubicBezTo>
                  <a:lnTo>
                    <a:pt x="103184" y="181204"/>
                  </a:lnTo>
                  <a:cubicBezTo>
                    <a:pt x="103184" y="181204"/>
                    <a:pt x="101090" y="192991"/>
                    <a:pt x="99662" y="200215"/>
                  </a:cubicBezTo>
                  <a:cubicBezTo>
                    <a:pt x="98235" y="207439"/>
                    <a:pt x="98711" y="211716"/>
                    <a:pt x="113844" y="221031"/>
                  </a:cubicBezTo>
                  <a:cubicBezTo>
                    <a:pt x="128978" y="230347"/>
                    <a:pt x="91001" y="249548"/>
                    <a:pt x="66253" y="247551"/>
                  </a:cubicBezTo>
                  <a:cubicBezTo>
                    <a:pt x="41506" y="245555"/>
                    <a:pt x="13523" y="230727"/>
                    <a:pt x="5908" y="214758"/>
                  </a:cubicBezTo>
                  <a:cubicBezTo>
                    <a:pt x="-2754" y="197553"/>
                    <a:pt x="-1992" y="176451"/>
                    <a:pt x="8859" y="17702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1114;p24">
              <a:extLst>
                <a:ext uri="{FF2B5EF4-FFF2-40B4-BE49-F238E27FC236}">
                  <a16:creationId xmlns:a16="http://schemas.microsoft.com/office/drawing/2014/main" id="{C99CFC81-2161-4E62-8BD5-D7846720AB9F}"/>
                </a:ext>
              </a:extLst>
            </p:cNvPr>
            <p:cNvSpPr/>
            <p:nvPr/>
          </p:nvSpPr>
          <p:spPr>
            <a:xfrm>
              <a:off x="2832349" y="3948237"/>
              <a:ext cx="239208" cy="394751"/>
            </a:xfrm>
            <a:custGeom>
              <a:avLst/>
              <a:gdLst/>
              <a:ahLst/>
              <a:cxnLst/>
              <a:rect l="l" t="t" r="r" b="b"/>
              <a:pathLst>
                <a:path w="239208" h="394751" extrusionOk="0">
                  <a:moveTo>
                    <a:pt x="83308" y="3725"/>
                  </a:moveTo>
                  <a:cubicBezTo>
                    <a:pt x="78930" y="14561"/>
                    <a:pt x="90066" y="27868"/>
                    <a:pt x="119667" y="37088"/>
                  </a:cubicBezTo>
                  <a:cubicBezTo>
                    <a:pt x="149269" y="46308"/>
                    <a:pt x="151839" y="34427"/>
                    <a:pt x="151839" y="34427"/>
                  </a:cubicBezTo>
                  <a:cubicBezTo>
                    <a:pt x="171408" y="43257"/>
                    <a:pt x="190473" y="53162"/>
                    <a:pt x="208948" y="64083"/>
                  </a:cubicBezTo>
                  <a:cubicBezTo>
                    <a:pt x="226652" y="76441"/>
                    <a:pt x="234552" y="112371"/>
                    <a:pt x="236932" y="172920"/>
                  </a:cubicBezTo>
                  <a:cubicBezTo>
                    <a:pt x="239692" y="242974"/>
                    <a:pt x="239977" y="346963"/>
                    <a:pt x="237598" y="364928"/>
                  </a:cubicBezTo>
                  <a:cubicBezTo>
                    <a:pt x="237598" y="364928"/>
                    <a:pt x="204475" y="398007"/>
                    <a:pt x="161452" y="394490"/>
                  </a:cubicBezTo>
                  <a:cubicBezTo>
                    <a:pt x="118430" y="390973"/>
                    <a:pt x="47234" y="353427"/>
                    <a:pt x="30196" y="324435"/>
                  </a:cubicBezTo>
                  <a:cubicBezTo>
                    <a:pt x="30196" y="263031"/>
                    <a:pt x="37906" y="253050"/>
                    <a:pt x="27912" y="217595"/>
                  </a:cubicBezTo>
                  <a:cubicBezTo>
                    <a:pt x="5068" y="136514"/>
                    <a:pt x="-6925" y="103531"/>
                    <a:pt x="4212" y="49540"/>
                  </a:cubicBezTo>
                  <a:cubicBezTo>
                    <a:pt x="13730" y="5150"/>
                    <a:pt x="26103" y="-363"/>
                    <a:pt x="43712" y="17"/>
                  </a:cubicBezTo>
                  <a:cubicBezTo>
                    <a:pt x="56967" y="550"/>
                    <a:pt x="70185" y="1785"/>
                    <a:pt x="83308" y="372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1115;p24">
              <a:extLst>
                <a:ext uri="{FF2B5EF4-FFF2-40B4-BE49-F238E27FC236}">
                  <a16:creationId xmlns:a16="http://schemas.microsoft.com/office/drawing/2014/main" id="{F0805D0B-2165-4551-A595-A9970F588EAC}"/>
                </a:ext>
              </a:extLst>
            </p:cNvPr>
            <p:cNvSpPr/>
            <p:nvPr/>
          </p:nvSpPr>
          <p:spPr>
            <a:xfrm>
              <a:off x="3011886" y="4098914"/>
              <a:ext cx="63391" cy="288487"/>
            </a:xfrm>
            <a:custGeom>
              <a:avLst/>
              <a:gdLst/>
              <a:ahLst/>
              <a:cxnLst/>
              <a:rect l="l" t="t" r="r" b="b"/>
              <a:pathLst>
                <a:path w="63391" h="288487" extrusionOk="0">
                  <a:moveTo>
                    <a:pt x="21226" y="268241"/>
                  </a:moveTo>
                  <a:lnTo>
                    <a:pt x="0" y="24144"/>
                  </a:lnTo>
                  <a:lnTo>
                    <a:pt x="45592" y="0"/>
                  </a:lnTo>
                  <a:lnTo>
                    <a:pt x="63391" y="14923"/>
                  </a:lnTo>
                  <a:lnTo>
                    <a:pt x="57109" y="234117"/>
                  </a:lnTo>
                  <a:lnTo>
                    <a:pt x="57109" y="234117"/>
                  </a:lnTo>
                  <a:lnTo>
                    <a:pt x="57109" y="240200"/>
                  </a:lnTo>
                  <a:lnTo>
                    <a:pt x="57109" y="240200"/>
                  </a:lnTo>
                  <a:lnTo>
                    <a:pt x="57109" y="247995"/>
                  </a:lnTo>
                  <a:cubicBezTo>
                    <a:pt x="57109" y="247995"/>
                    <a:pt x="58061" y="266435"/>
                    <a:pt x="23224" y="288488"/>
                  </a:cubicBezTo>
                  <a:cubicBezTo>
                    <a:pt x="23224" y="288488"/>
                    <a:pt x="22653" y="282689"/>
                    <a:pt x="22177" y="277271"/>
                  </a:cubicBezTo>
                  <a:lnTo>
                    <a:pt x="22177" y="277271"/>
                  </a:lnTo>
                  <a:lnTo>
                    <a:pt x="21321" y="267766"/>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1116;p24">
              <a:extLst>
                <a:ext uri="{FF2B5EF4-FFF2-40B4-BE49-F238E27FC236}">
                  <a16:creationId xmlns:a16="http://schemas.microsoft.com/office/drawing/2014/main" id="{BE493589-701B-44DB-BB08-B60D646C2D1A}"/>
                </a:ext>
              </a:extLst>
            </p:cNvPr>
            <p:cNvSpPr/>
            <p:nvPr/>
          </p:nvSpPr>
          <p:spPr>
            <a:xfrm>
              <a:off x="2997806" y="3997207"/>
              <a:ext cx="83658" cy="135231"/>
            </a:xfrm>
            <a:custGeom>
              <a:avLst/>
              <a:gdLst/>
              <a:ahLst/>
              <a:cxnLst/>
              <a:rect l="l" t="t" r="r" b="b"/>
              <a:pathLst>
                <a:path w="83658" h="135231" extrusionOk="0">
                  <a:moveTo>
                    <a:pt x="29880" y="0"/>
                  </a:moveTo>
                  <a:cubicBezTo>
                    <a:pt x="53390" y="0"/>
                    <a:pt x="67953" y="11977"/>
                    <a:pt x="74140" y="48192"/>
                  </a:cubicBezTo>
                  <a:cubicBezTo>
                    <a:pt x="80327" y="84408"/>
                    <a:pt x="83658" y="114064"/>
                    <a:pt x="83658" y="114064"/>
                  </a:cubicBezTo>
                  <a:cubicBezTo>
                    <a:pt x="72826" y="126070"/>
                    <a:pt x="57807" y="133484"/>
                    <a:pt x="41683" y="134786"/>
                  </a:cubicBezTo>
                  <a:cubicBezTo>
                    <a:pt x="13128" y="137923"/>
                    <a:pt x="4943" y="123475"/>
                    <a:pt x="4943" y="123475"/>
                  </a:cubicBezTo>
                  <a:cubicBezTo>
                    <a:pt x="4943" y="123475"/>
                    <a:pt x="1897" y="85929"/>
                    <a:pt x="374" y="60359"/>
                  </a:cubicBezTo>
                  <a:cubicBezTo>
                    <a:pt x="-1149" y="34790"/>
                    <a:pt x="755" y="570"/>
                    <a:pt x="29880" y="0"/>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117;p24">
              <a:extLst>
                <a:ext uri="{FF2B5EF4-FFF2-40B4-BE49-F238E27FC236}">
                  <a16:creationId xmlns:a16="http://schemas.microsoft.com/office/drawing/2014/main" id="{F3B93BE9-4DD7-4839-9993-FCFB5E3C25B6}"/>
                </a:ext>
              </a:extLst>
            </p:cNvPr>
            <p:cNvSpPr/>
            <p:nvPr/>
          </p:nvSpPr>
          <p:spPr>
            <a:xfrm>
              <a:off x="2888823" y="3761654"/>
              <a:ext cx="150557" cy="165637"/>
            </a:xfrm>
            <a:custGeom>
              <a:avLst/>
              <a:gdLst/>
              <a:ahLst/>
              <a:cxnLst/>
              <a:rect l="l" t="t" r="r" b="b"/>
              <a:pathLst>
                <a:path w="150557" h="165637" extrusionOk="0">
                  <a:moveTo>
                    <a:pt x="142099" y="68353"/>
                  </a:moveTo>
                  <a:cubicBezTo>
                    <a:pt x="142099" y="68353"/>
                    <a:pt x="178840" y="12557"/>
                    <a:pt x="99172" y="1150"/>
                  </a:cubicBezTo>
                  <a:cubicBezTo>
                    <a:pt x="42063" y="-7024"/>
                    <a:pt x="4752" y="29667"/>
                    <a:pt x="468" y="69874"/>
                  </a:cubicBezTo>
                  <a:cubicBezTo>
                    <a:pt x="-3624" y="107896"/>
                    <a:pt x="19981" y="147723"/>
                    <a:pt x="37018" y="163502"/>
                  </a:cubicBezTo>
                  <a:cubicBezTo>
                    <a:pt x="53749" y="167751"/>
                    <a:pt x="71464" y="165612"/>
                    <a:pt x="86703" y="157514"/>
                  </a:cubicBezTo>
                  <a:cubicBezTo>
                    <a:pt x="87636" y="147115"/>
                    <a:pt x="87988" y="136678"/>
                    <a:pt x="87750" y="126241"/>
                  </a:cubicBezTo>
                  <a:cubicBezTo>
                    <a:pt x="87750" y="126241"/>
                    <a:pt x="59862" y="67308"/>
                    <a:pt x="142099" y="6835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118;p24">
              <a:extLst>
                <a:ext uri="{FF2B5EF4-FFF2-40B4-BE49-F238E27FC236}">
                  <a16:creationId xmlns:a16="http://schemas.microsoft.com/office/drawing/2014/main" id="{99FB9C02-3F63-4C0D-B4DE-61570F1B877D}"/>
                </a:ext>
              </a:extLst>
            </p:cNvPr>
            <p:cNvSpPr/>
            <p:nvPr/>
          </p:nvSpPr>
          <p:spPr>
            <a:xfrm>
              <a:off x="2091982" y="2625612"/>
              <a:ext cx="210167" cy="307273"/>
            </a:xfrm>
            <a:custGeom>
              <a:avLst/>
              <a:gdLst/>
              <a:ahLst/>
              <a:cxnLst/>
              <a:rect l="l" t="t" r="r" b="b"/>
              <a:pathLst>
                <a:path w="210167" h="307273" extrusionOk="0">
                  <a:moveTo>
                    <a:pt x="136175" y="10238"/>
                  </a:moveTo>
                  <a:cubicBezTo>
                    <a:pt x="127799" y="-3260"/>
                    <a:pt x="63836" y="-12100"/>
                    <a:pt x="42801" y="41986"/>
                  </a:cubicBezTo>
                  <a:cubicBezTo>
                    <a:pt x="34806" y="62517"/>
                    <a:pt x="36043" y="114987"/>
                    <a:pt x="29380" y="147875"/>
                  </a:cubicBezTo>
                  <a:cubicBezTo>
                    <a:pt x="22718" y="180764"/>
                    <a:pt x="7013" y="199489"/>
                    <a:pt x="1397" y="226199"/>
                  </a:cubicBezTo>
                  <a:cubicBezTo>
                    <a:pt x="-4219" y="252910"/>
                    <a:pt x="4919" y="297775"/>
                    <a:pt x="69452" y="305664"/>
                  </a:cubicBezTo>
                  <a:cubicBezTo>
                    <a:pt x="133985" y="313554"/>
                    <a:pt x="183670" y="290931"/>
                    <a:pt x="198709" y="270399"/>
                  </a:cubicBezTo>
                  <a:cubicBezTo>
                    <a:pt x="213748" y="249868"/>
                    <a:pt x="214224" y="206238"/>
                    <a:pt x="198709" y="182855"/>
                  </a:cubicBezTo>
                  <a:cubicBezTo>
                    <a:pt x="183194" y="159472"/>
                    <a:pt x="170916" y="140366"/>
                    <a:pt x="171297" y="10985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119;p24">
              <a:extLst>
                <a:ext uri="{FF2B5EF4-FFF2-40B4-BE49-F238E27FC236}">
                  <a16:creationId xmlns:a16="http://schemas.microsoft.com/office/drawing/2014/main" id="{692D54BE-D608-41B2-A86D-9E2DC99FFB58}"/>
                </a:ext>
              </a:extLst>
            </p:cNvPr>
            <p:cNvSpPr/>
            <p:nvPr/>
          </p:nvSpPr>
          <p:spPr>
            <a:xfrm>
              <a:off x="2269538" y="2847336"/>
              <a:ext cx="39152" cy="227300"/>
            </a:xfrm>
            <a:custGeom>
              <a:avLst/>
              <a:gdLst/>
              <a:ahLst/>
              <a:cxnLst/>
              <a:rect l="l" t="t" r="r" b="b"/>
              <a:pathLst>
                <a:path w="39152" h="227300" extrusionOk="0">
                  <a:moveTo>
                    <a:pt x="35145" y="14835"/>
                  </a:moveTo>
                  <a:cubicBezTo>
                    <a:pt x="35145" y="14835"/>
                    <a:pt x="50279" y="121866"/>
                    <a:pt x="21725" y="197909"/>
                  </a:cubicBezTo>
                  <a:cubicBezTo>
                    <a:pt x="-6830" y="273952"/>
                    <a:pt x="975" y="178423"/>
                    <a:pt x="975" y="178423"/>
                  </a:cubicBezTo>
                  <a:lnTo>
                    <a:pt x="7923" y="155705"/>
                  </a:lnTo>
                  <a:cubicBezTo>
                    <a:pt x="7923" y="155705"/>
                    <a:pt x="13634" y="68446"/>
                    <a:pt x="11255" y="47059"/>
                  </a:cubicBezTo>
                  <a:cubicBezTo>
                    <a:pt x="8875" y="25672"/>
                    <a:pt x="9446" y="7231"/>
                    <a:pt x="7923" y="5520"/>
                  </a:cubicBezTo>
                  <a:cubicBezTo>
                    <a:pt x="6400" y="3809"/>
                    <a:pt x="13539" y="387"/>
                    <a:pt x="16585" y="7"/>
                  </a:cubicBezTo>
                  <a:cubicBezTo>
                    <a:pt x="19631" y="-373"/>
                    <a:pt x="35145" y="14835"/>
                    <a:pt x="35145" y="148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120;p24">
              <a:extLst>
                <a:ext uri="{FF2B5EF4-FFF2-40B4-BE49-F238E27FC236}">
                  <a16:creationId xmlns:a16="http://schemas.microsoft.com/office/drawing/2014/main" id="{8E8A224A-124E-4D7D-BB53-9C40D30026D9}"/>
                </a:ext>
              </a:extLst>
            </p:cNvPr>
            <p:cNvSpPr/>
            <p:nvPr/>
          </p:nvSpPr>
          <p:spPr>
            <a:xfrm>
              <a:off x="2185896" y="2622782"/>
              <a:ext cx="100407" cy="124097"/>
            </a:xfrm>
            <a:custGeom>
              <a:avLst/>
              <a:gdLst/>
              <a:ahLst/>
              <a:cxnLst/>
              <a:rect l="l" t="t" r="r" b="b"/>
              <a:pathLst>
                <a:path w="100407" h="124097" extrusionOk="0">
                  <a:moveTo>
                    <a:pt x="0" y="3657"/>
                  </a:moveTo>
                  <a:cubicBezTo>
                    <a:pt x="0" y="3657"/>
                    <a:pt x="48162" y="-10126"/>
                    <a:pt x="77288" y="15824"/>
                  </a:cubicBezTo>
                  <a:cubicBezTo>
                    <a:pt x="96918" y="33855"/>
                    <a:pt x="104879" y="61297"/>
                    <a:pt x="97942" y="87019"/>
                  </a:cubicBezTo>
                  <a:cubicBezTo>
                    <a:pt x="94040" y="102227"/>
                    <a:pt x="86235" y="122949"/>
                    <a:pt x="74147" y="124090"/>
                  </a:cubicBezTo>
                  <a:cubicBezTo>
                    <a:pt x="62059" y="125230"/>
                    <a:pt x="0" y="3657"/>
                    <a:pt x="0" y="3657"/>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121;p24">
              <a:extLst>
                <a:ext uri="{FF2B5EF4-FFF2-40B4-BE49-F238E27FC236}">
                  <a16:creationId xmlns:a16="http://schemas.microsoft.com/office/drawing/2014/main" id="{9734C679-9989-4ACD-8AB4-07F6FC5654E5}"/>
                </a:ext>
              </a:extLst>
            </p:cNvPr>
            <p:cNvSpPr/>
            <p:nvPr/>
          </p:nvSpPr>
          <p:spPr>
            <a:xfrm>
              <a:off x="2142363" y="2757613"/>
              <a:ext cx="124104" cy="138364"/>
            </a:xfrm>
            <a:custGeom>
              <a:avLst/>
              <a:gdLst/>
              <a:ahLst/>
              <a:cxnLst/>
              <a:rect l="l" t="t" r="r" b="b"/>
              <a:pathLst>
                <a:path w="124104" h="138364" extrusionOk="0">
                  <a:moveTo>
                    <a:pt x="25163" y="0"/>
                  </a:moveTo>
                  <a:cubicBezTo>
                    <a:pt x="25163" y="0"/>
                    <a:pt x="28304" y="53515"/>
                    <a:pt x="27352" y="57032"/>
                  </a:cubicBezTo>
                  <a:cubicBezTo>
                    <a:pt x="26400" y="60549"/>
                    <a:pt x="6221" y="64826"/>
                    <a:pt x="606" y="69484"/>
                  </a:cubicBezTo>
                  <a:cubicBezTo>
                    <a:pt x="-5010" y="74142"/>
                    <a:pt x="29826" y="128513"/>
                    <a:pt x="47530" y="136592"/>
                  </a:cubicBezTo>
                  <a:cubicBezTo>
                    <a:pt x="65234" y="144671"/>
                    <a:pt x="119964" y="124045"/>
                    <a:pt x="123676" y="96860"/>
                  </a:cubicBezTo>
                  <a:cubicBezTo>
                    <a:pt x="127198" y="71766"/>
                    <a:pt x="108066" y="52279"/>
                    <a:pt x="100642" y="45531"/>
                  </a:cubicBezTo>
                  <a:cubicBezTo>
                    <a:pt x="95603" y="45179"/>
                    <a:pt x="90547" y="45179"/>
                    <a:pt x="85508" y="45531"/>
                  </a:cubicBezTo>
                  <a:lnTo>
                    <a:pt x="83890" y="19486"/>
                  </a:lnTo>
                  <a:cubicBezTo>
                    <a:pt x="60475" y="11977"/>
                    <a:pt x="25163" y="0"/>
                    <a:pt x="25163"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122;p24">
              <a:extLst>
                <a:ext uri="{FF2B5EF4-FFF2-40B4-BE49-F238E27FC236}">
                  <a16:creationId xmlns:a16="http://schemas.microsoft.com/office/drawing/2014/main" id="{786F828D-FACD-4F36-80C3-743A0069231E}"/>
                </a:ext>
              </a:extLst>
            </p:cNvPr>
            <p:cNvSpPr/>
            <p:nvPr/>
          </p:nvSpPr>
          <p:spPr>
            <a:xfrm>
              <a:off x="2121718" y="2803072"/>
              <a:ext cx="180978" cy="208003"/>
            </a:xfrm>
            <a:custGeom>
              <a:avLst/>
              <a:gdLst/>
              <a:ahLst/>
              <a:cxnLst/>
              <a:rect l="l" t="t" r="r" b="b"/>
              <a:pathLst>
                <a:path w="180978" h="208003" extrusionOk="0">
                  <a:moveTo>
                    <a:pt x="38384" y="17181"/>
                  </a:moveTo>
                  <a:cubicBezTo>
                    <a:pt x="23345" y="19557"/>
                    <a:pt x="6117" y="27542"/>
                    <a:pt x="3738" y="36192"/>
                  </a:cubicBezTo>
                  <a:cubicBezTo>
                    <a:pt x="-2445" y="65896"/>
                    <a:pt x="-938" y="96684"/>
                    <a:pt x="8116" y="125637"/>
                  </a:cubicBezTo>
                  <a:cubicBezTo>
                    <a:pt x="21156" y="160046"/>
                    <a:pt x="29913" y="182004"/>
                    <a:pt x="37432" y="196832"/>
                  </a:cubicBezTo>
                  <a:cubicBezTo>
                    <a:pt x="37432" y="196832"/>
                    <a:pt x="102632" y="224778"/>
                    <a:pt x="155268" y="192270"/>
                  </a:cubicBezTo>
                  <a:cubicBezTo>
                    <a:pt x="155268" y="192270"/>
                    <a:pt x="158789" y="155294"/>
                    <a:pt x="159075" y="135238"/>
                  </a:cubicBezTo>
                  <a:cubicBezTo>
                    <a:pt x="207618" y="92939"/>
                    <a:pt x="166118" y="40849"/>
                    <a:pt x="125000" y="356"/>
                  </a:cubicBezTo>
                  <a:cubicBezTo>
                    <a:pt x="120062" y="-119"/>
                    <a:pt x="115089" y="-119"/>
                    <a:pt x="110151" y="356"/>
                  </a:cubicBezTo>
                  <a:cubicBezTo>
                    <a:pt x="110151" y="356"/>
                    <a:pt x="146892" y="43606"/>
                    <a:pt x="121383" y="68225"/>
                  </a:cubicBezTo>
                  <a:cubicBezTo>
                    <a:pt x="66748" y="51495"/>
                    <a:pt x="55898" y="26971"/>
                    <a:pt x="38384" y="17181"/>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123;p24">
              <a:extLst>
                <a:ext uri="{FF2B5EF4-FFF2-40B4-BE49-F238E27FC236}">
                  <a16:creationId xmlns:a16="http://schemas.microsoft.com/office/drawing/2014/main" id="{5256E3CA-7299-4946-A974-EAA8C54E2A8D}"/>
                </a:ext>
              </a:extLst>
            </p:cNvPr>
            <p:cNvSpPr/>
            <p:nvPr/>
          </p:nvSpPr>
          <p:spPr>
            <a:xfrm>
              <a:off x="2137334" y="2632700"/>
              <a:ext cx="133195" cy="163980"/>
            </a:xfrm>
            <a:custGeom>
              <a:avLst/>
              <a:gdLst/>
              <a:ahLst/>
              <a:cxnLst/>
              <a:rect l="l" t="t" r="r" b="b"/>
              <a:pathLst>
                <a:path w="133195" h="163980" extrusionOk="0">
                  <a:moveTo>
                    <a:pt x="130419" y="58471"/>
                  </a:moveTo>
                  <a:lnTo>
                    <a:pt x="130419" y="58471"/>
                  </a:lnTo>
                  <a:cubicBezTo>
                    <a:pt x="124993" y="24061"/>
                    <a:pt x="100056" y="-1888"/>
                    <a:pt x="64553" y="108"/>
                  </a:cubicBezTo>
                  <a:cubicBezTo>
                    <a:pt x="26762" y="2399"/>
                    <a:pt x="-2053" y="34793"/>
                    <a:pt x="115" y="72539"/>
                  </a:cubicBezTo>
                  <a:cubicBezTo>
                    <a:pt x="1384" y="93736"/>
                    <a:pt x="12514" y="113117"/>
                    <a:pt x="30192" y="124913"/>
                  </a:cubicBezTo>
                  <a:cubicBezTo>
                    <a:pt x="31439" y="130103"/>
                    <a:pt x="33258" y="135141"/>
                    <a:pt x="35618" y="139932"/>
                  </a:cubicBezTo>
                  <a:cubicBezTo>
                    <a:pt x="48277" y="154570"/>
                    <a:pt x="81686" y="163885"/>
                    <a:pt x="92727" y="163980"/>
                  </a:cubicBezTo>
                  <a:cubicBezTo>
                    <a:pt x="102245" y="163980"/>
                    <a:pt x="110526" y="155235"/>
                    <a:pt x="119473" y="140407"/>
                  </a:cubicBezTo>
                  <a:cubicBezTo>
                    <a:pt x="138033" y="109610"/>
                    <a:pt x="133369" y="75485"/>
                    <a:pt x="130419" y="5847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124;p24">
              <a:extLst>
                <a:ext uri="{FF2B5EF4-FFF2-40B4-BE49-F238E27FC236}">
                  <a16:creationId xmlns:a16="http://schemas.microsoft.com/office/drawing/2014/main" id="{61874C3E-072C-4B5C-919A-01E27ED12B6D}"/>
                </a:ext>
              </a:extLst>
            </p:cNvPr>
            <p:cNvSpPr/>
            <p:nvPr/>
          </p:nvSpPr>
          <p:spPr>
            <a:xfrm>
              <a:off x="2131362" y="2631771"/>
              <a:ext cx="133630" cy="125556"/>
            </a:xfrm>
            <a:custGeom>
              <a:avLst/>
              <a:gdLst/>
              <a:ahLst/>
              <a:cxnLst/>
              <a:rect l="l" t="t" r="r" b="b"/>
              <a:pathLst>
                <a:path w="133630" h="125556" extrusionOk="0">
                  <a:moveTo>
                    <a:pt x="59484" y="1702"/>
                  </a:moveTo>
                  <a:cubicBezTo>
                    <a:pt x="34546" y="6549"/>
                    <a:pt x="14082" y="13583"/>
                    <a:pt x="7324" y="38012"/>
                  </a:cubicBezTo>
                  <a:cubicBezTo>
                    <a:pt x="2660" y="54837"/>
                    <a:pt x="-3432" y="86965"/>
                    <a:pt x="2375" y="100462"/>
                  </a:cubicBezTo>
                  <a:lnTo>
                    <a:pt x="5991" y="109968"/>
                  </a:lnTo>
                  <a:lnTo>
                    <a:pt x="36164" y="125557"/>
                  </a:lnTo>
                  <a:cubicBezTo>
                    <a:pt x="36164" y="125557"/>
                    <a:pt x="50251" y="113770"/>
                    <a:pt x="45682" y="79456"/>
                  </a:cubicBezTo>
                  <a:cubicBezTo>
                    <a:pt x="45808" y="74807"/>
                    <a:pt x="47261" y="70283"/>
                    <a:pt x="49870" y="66433"/>
                  </a:cubicBezTo>
                  <a:cubicBezTo>
                    <a:pt x="51779" y="63173"/>
                    <a:pt x="53189" y="59646"/>
                    <a:pt x="54058" y="55977"/>
                  </a:cubicBezTo>
                  <a:cubicBezTo>
                    <a:pt x="57624" y="46681"/>
                    <a:pt x="64649" y="39124"/>
                    <a:pt x="73666" y="34875"/>
                  </a:cubicBezTo>
                  <a:cubicBezTo>
                    <a:pt x="96129" y="22233"/>
                    <a:pt x="129062" y="33164"/>
                    <a:pt x="133631" y="37727"/>
                  </a:cubicBezTo>
                  <a:cubicBezTo>
                    <a:pt x="120538" y="9734"/>
                    <a:pt x="89617" y="-5285"/>
                    <a:pt x="59484" y="1702"/>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125;p24">
              <a:extLst>
                <a:ext uri="{FF2B5EF4-FFF2-40B4-BE49-F238E27FC236}">
                  <a16:creationId xmlns:a16="http://schemas.microsoft.com/office/drawing/2014/main" id="{07F4808D-F127-4F9E-8D9D-04B71A3BEA38}"/>
                </a:ext>
              </a:extLst>
            </p:cNvPr>
            <p:cNvSpPr/>
            <p:nvPr/>
          </p:nvSpPr>
          <p:spPr>
            <a:xfrm>
              <a:off x="2137527" y="3718507"/>
              <a:ext cx="105640" cy="80438"/>
            </a:xfrm>
            <a:custGeom>
              <a:avLst/>
              <a:gdLst/>
              <a:ahLst/>
              <a:cxnLst/>
              <a:rect l="l" t="t" r="r" b="b"/>
              <a:pathLst>
                <a:path w="105640" h="80438" extrusionOk="0">
                  <a:moveTo>
                    <a:pt x="8202" y="3"/>
                  </a:moveTo>
                  <a:cubicBezTo>
                    <a:pt x="20862" y="10269"/>
                    <a:pt x="40469" y="3139"/>
                    <a:pt x="41421" y="4090"/>
                  </a:cubicBezTo>
                  <a:cubicBezTo>
                    <a:pt x="56092" y="16761"/>
                    <a:pt x="71439" y="28623"/>
                    <a:pt x="87394" y="39640"/>
                  </a:cubicBezTo>
                  <a:cubicBezTo>
                    <a:pt x="95294" y="45818"/>
                    <a:pt x="107572" y="54088"/>
                    <a:pt x="105383" y="65970"/>
                  </a:cubicBezTo>
                  <a:cubicBezTo>
                    <a:pt x="101386" y="87167"/>
                    <a:pt x="67310" y="80608"/>
                    <a:pt x="54461" y="74145"/>
                  </a:cubicBezTo>
                  <a:cubicBezTo>
                    <a:pt x="41611" y="67681"/>
                    <a:pt x="31141" y="56845"/>
                    <a:pt x="19053" y="49335"/>
                  </a:cubicBezTo>
                  <a:cubicBezTo>
                    <a:pt x="10392" y="44012"/>
                    <a:pt x="1825" y="41161"/>
                    <a:pt x="17" y="30325"/>
                  </a:cubicBezTo>
                  <a:cubicBezTo>
                    <a:pt x="-364" y="23386"/>
                    <a:pt x="5823" y="-283"/>
                    <a:pt x="8202" y="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126;p24">
              <a:extLst>
                <a:ext uri="{FF2B5EF4-FFF2-40B4-BE49-F238E27FC236}">
                  <a16:creationId xmlns:a16="http://schemas.microsoft.com/office/drawing/2014/main" id="{5DAC79E4-B309-460B-A34B-3DB1470C09E6}"/>
                </a:ext>
              </a:extLst>
            </p:cNvPr>
            <p:cNvSpPr/>
            <p:nvPr/>
          </p:nvSpPr>
          <p:spPr>
            <a:xfrm>
              <a:off x="2137841" y="3744079"/>
              <a:ext cx="105259" cy="54863"/>
            </a:xfrm>
            <a:custGeom>
              <a:avLst/>
              <a:gdLst/>
              <a:ahLst/>
              <a:cxnLst/>
              <a:rect l="l" t="t" r="r" b="b"/>
              <a:pathLst>
                <a:path w="105259" h="54863" extrusionOk="0">
                  <a:moveTo>
                    <a:pt x="369" y="0"/>
                  </a:moveTo>
                  <a:cubicBezTo>
                    <a:pt x="1987" y="10456"/>
                    <a:pt x="10458" y="13308"/>
                    <a:pt x="19405" y="19011"/>
                  </a:cubicBezTo>
                  <a:cubicBezTo>
                    <a:pt x="31779" y="26615"/>
                    <a:pt x="42629" y="38021"/>
                    <a:pt x="55479" y="44200"/>
                  </a:cubicBezTo>
                  <a:cubicBezTo>
                    <a:pt x="68329" y="50379"/>
                    <a:pt x="96883" y="56082"/>
                    <a:pt x="105259" y="40968"/>
                  </a:cubicBezTo>
                  <a:cubicBezTo>
                    <a:pt x="100690" y="61405"/>
                    <a:pt x="67186" y="55036"/>
                    <a:pt x="54527" y="48573"/>
                  </a:cubicBezTo>
                  <a:cubicBezTo>
                    <a:pt x="41868" y="42109"/>
                    <a:pt x="31208" y="31273"/>
                    <a:pt x="19119" y="23763"/>
                  </a:cubicBezTo>
                  <a:cubicBezTo>
                    <a:pt x="10458" y="18440"/>
                    <a:pt x="1891" y="15589"/>
                    <a:pt x="83" y="4753"/>
                  </a:cubicBezTo>
                  <a:cubicBezTo>
                    <a:pt x="-89" y="3165"/>
                    <a:pt x="7" y="1559"/>
                    <a:pt x="36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127;p24">
              <a:extLst>
                <a:ext uri="{FF2B5EF4-FFF2-40B4-BE49-F238E27FC236}">
                  <a16:creationId xmlns:a16="http://schemas.microsoft.com/office/drawing/2014/main" id="{8407F828-E546-4E8E-B584-BF2BE8BF92CF}"/>
                </a:ext>
              </a:extLst>
            </p:cNvPr>
            <p:cNvSpPr/>
            <p:nvPr/>
          </p:nvSpPr>
          <p:spPr>
            <a:xfrm>
              <a:off x="2226539" y="3701115"/>
              <a:ext cx="96273" cy="74358"/>
            </a:xfrm>
            <a:custGeom>
              <a:avLst/>
              <a:gdLst/>
              <a:ahLst/>
              <a:cxnLst/>
              <a:rect l="l" t="t" r="r" b="b"/>
              <a:pathLst>
                <a:path w="96273" h="74358" extrusionOk="0">
                  <a:moveTo>
                    <a:pt x="7519" y="0"/>
                  </a:moveTo>
                  <a:cubicBezTo>
                    <a:pt x="19132" y="9505"/>
                    <a:pt x="36074" y="4087"/>
                    <a:pt x="37407" y="4943"/>
                  </a:cubicBezTo>
                  <a:cubicBezTo>
                    <a:pt x="50869" y="16473"/>
                    <a:pt x="64979" y="27233"/>
                    <a:pt x="79667" y="37166"/>
                  </a:cubicBezTo>
                  <a:cubicBezTo>
                    <a:pt x="86806" y="42774"/>
                    <a:pt x="98037" y="50378"/>
                    <a:pt x="96039" y="61215"/>
                  </a:cubicBezTo>
                  <a:cubicBezTo>
                    <a:pt x="92422" y="80225"/>
                    <a:pt x="61202" y="74712"/>
                    <a:pt x="49495" y="68724"/>
                  </a:cubicBezTo>
                  <a:cubicBezTo>
                    <a:pt x="37787" y="62735"/>
                    <a:pt x="28079" y="52945"/>
                    <a:pt x="16942" y="46006"/>
                  </a:cubicBezTo>
                  <a:cubicBezTo>
                    <a:pt x="9042" y="41158"/>
                    <a:pt x="1237" y="38592"/>
                    <a:pt x="0" y="28516"/>
                  </a:cubicBezTo>
                  <a:cubicBezTo>
                    <a:pt x="386" y="18574"/>
                    <a:pt x="2954" y="8840"/>
                    <a:pt x="7519" y="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128;p24">
              <a:extLst>
                <a:ext uri="{FF2B5EF4-FFF2-40B4-BE49-F238E27FC236}">
                  <a16:creationId xmlns:a16="http://schemas.microsoft.com/office/drawing/2014/main" id="{11C29BA3-D3E9-4025-B33C-4A45571FEF7B}"/>
                </a:ext>
              </a:extLst>
            </p:cNvPr>
            <p:cNvSpPr/>
            <p:nvPr/>
          </p:nvSpPr>
          <p:spPr>
            <a:xfrm>
              <a:off x="2226484" y="3725354"/>
              <a:ext cx="95903" cy="50071"/>
            </a:xfrm>
            <a:custGeom>
              <a:avLst/>
              <a:gdLst/>
              <a:ahLst/>
              <a:cxnLst/>
              <a:rect l="l" t="t" r="r" b="b"/>
              <a:pathLst>
                <a:path w="95903" h="50071" extrusionOk="0">
                  <a:moveTo>
                    <a:pt x="245" y="0"/>
                  </a:moveTo>
                  <a:cubicBezTo>
                    <a:pt x="1768" y="9505"/>
                    <a:pt x="9763" y="12262"/>
                    <a:pt x="17283" y="17110"/>
                  </a:cubicBezTo>
                  <a:cubicBezTo>
                    <a:pt x="28609" y="24144"/>
                    <a:pt x="38604" y="34219"/>
                    <a:pt x="50311" y="40208"/>
                  </a:cubicBezTo>
                  <a:cubicBezTo>
                    <a:pt x="62018" y="46196"/>
                    <a:pt x="88384" y="51139"/>
                    <a:pt x="95903" y="37261"/>
                  </a:cubicBezTo>
                  <a:cubicBezTo>
                    <a:pt x="91810" y="56272"/>
                    <a:pt x="61162" y="50093"/>
                    <a:pt x="49549" y="44200"/>
                  </a:cubicBezTo>
                  <a:cubicBezTo>
                    <a:pt x="37937" y="38307"/>
                    <a:pt x="28134" y="28421"/>
                    <a:pt x="16997" y="21482"/>
                  </a:cubicBezTo>
                  <a:cubicBezTo>
                    <a:pt x="9097" y="16634"/>
                    <a:pt x="1292" y="14068"/>
                    <a:pt x="55" y="3992"/>
                  </a:cubicBezTo>
                  <a:cubicBezTo>
                    <a:pt x="-59" y="2661"/>
                    <a:pt x="5" y="1321"/>
                    <a:pt x="2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129;p24">
              <a:extLst>
                <a:ext uri="{FF2B5EF4-FFF2-40B4-BE49-F238E27FC236}">
                  <a16:creationId xmlns:a16="http://schemas.microsoft.com/office/drawing/2014/main" id="{9F163951-8E41-4388-A6BA-C076A95D9FB4}"/>
                </a:ext>
              </a:extLst>
            </p:cNvPr>
            <p:cNvSpPr/>
            <p:nvPr/>
          </p:nvSpPr>
          <p:spPr>
            <a:xfrm>
              <a:off x="2101518" y="3008174"/>
              <a:ext cx="205910" cy="717579"/>
            </a:xfrm>
            <a:custGeom>
              <a:avLst/>
              <a:gdLst/>
              <a:ahLst/>
              <a:cxnLst/>
              <a:rect l="l" t="t" r="r" b="b"/>
              <a:pathLst>
                <a:path w="205910" h="717579" extrusionOk="0">
                  <a:moveTo>
                    <a:pt x="200595" y="106555"/>
                  </a:moveTo>
                  <a:cubicBezTo>
                    <a:pt x="194980" y="63115"/>
                    <a:pt x="178989" y="0"/>
                    <a:pt x="178989" y="0"/>
                  </a:cubicBezTo>
                  <a:cubicBezTo>
                    <a:pt x="163827" y="7043"/>
                    <a:pt x="147437" y="11083"/>
                    <a:pt x="130732" y="11882"/>
                  </a:cubicBezTo>
                  <a:cubicBezTo>
                    <a:pt x="106230" y="11825"/>
                    <a:pt x="81788" y="9467"/>
                    <a:pt x="57727" y="4848"/>
                  </a:cubicBezTo>
                  <a:cubicBezTo>
                    <a:pt x="49855" y="18526"/>
                    <a:pt x="41277" y="31786"/>
                    <a:pt x="32028" y="44580"/>
                  </a:cubicBezTo>
                  <a:cubicBezTo>
                    <a:pt x="19464" y="61975"/>
                    <a:pt x="-4998" y="100091"/>
                    <a:pt x="904" y="166629"/>
                  </a:cubicBezTo>
                  <a:cubicBezTo>
                    <a:pt x="4806" y="210163"/>
                    <a:pt x="29458" y="394758"/>
                    <a:pt x="29458" y="394758"/>
                  </a:cubicBezTo>
                  <a:cubicBezTo>
                    <a:pt x="19982" y="425830"/>
                    <a:pt x="14951" y="458092"/>
                    <a:pt x="14515" y="490572"/>
                  </a:cubicBezTo>
                  <a:cubicBezTo>
                    <a:pt x="16767" y="529163"/>
                    <a:pt x="21857" y="567546"/>
                    <a:pt x="29744" y="605396"/>
                  </a:cubicBezTo>
                  <a:lnTo>
                    <a:pt x="44307" y="709955"/>
                  </a:lnTo>
                  <a:cubicBezTo>
                    <a:pt x="44307" y="709955"/>
                    <a:pt x="63343" y="723928"/>
                    <a:pt x="77525" y="714043"/>
                  </a:cubicBezTo>
                  <a:lnTo>
                    <a:pt x="75812" y="611385"/>
                  </a:lnTo>
                  <a:cubicBezTo>
                    <a:pt x="77430" y="586291"/>
                    <a:pt x="79905" y="549220"/>
                    <a:pt x="81523" y="525837"/>
                  </a:cubicBezTo>
                  <a:cubicBezTo>
                    <a:pt x="84188" y="487340"/>
                    <a:pt x="91041" y="426125"/>
                    <a:pt x="93040" y="410917"/>
                  </a:cubicBezTo>
                  <a:cubicBezTo>
                    <a:pt x="95039" y="395708"/>
                    <a:pt x="99988" y="368903"/>
                    <a:pt x="102558" y="338961"/>
                  </a:cubicBezTo>
                  <a:cubicBezTo>
                    <a:pt x="105128" y="309019"/>
                    <a:pt x="116169" y="156933"/>
                    <a:pt x="116169" y="156933"/>
                  </a:cubicBezTo>
                  <a:lnTo>
                    <a:pt x="117787" y="185449"/>
                  </a:lnTo>
                  <a:cubicBezTo>
                    <a:pt x="117787" y="185449"/>
                    <a:pt x="119215" y="231741"/>
                    <a:pt x="125878" y="288773"/>
                  </a:cubicBezTo>
                  <a:cubicBezTo>
                    <a:pt x="132540" y="345805"/>
                    <a:pt x="134920" y="371089"/>
                    <a:pt x="134920" y="371089"/>
                  </a:cubicBezTo>
                  <a:cubicBezTo>
                    <a:pt x="128461" y="382524"/>
                    <a:pt x="123865" y="394910"/>
                    <a:pt x="121309" y="407780"/>
                  </a:cubicBezTo>
                  <a:cubicBezTo>
                    <a:pt x="120167" y="420042"/>
                    <a:pt x="105985" y="517567"/>
                    <a:pt x="114456" y="567185"/>
                  </a:cubicBezTo>
                  <a:lnTo>
                    <a:pt x="131779" y="693321"/>
                  </a:lnTo>
                  <a:cubicBezTo>
                    <a:pt x="140538" y="699338"/>
                    <a:pt x="151655" y="700783"/>
                    <a:pt x="161666" y="697218"/>
                  </a:cubicBezTo>
                  <a:lnTo>
                    <a:pt x="171850" y="570131"/>
                  </a:lnTo>
                  <a:cubicBezTo>
                    <a:pt x="178704" y="521749"/>
                    <a:pt x="193171" y="419186"/>
                    <a:pt x="195360" y="405879"/>
                  </a:cubicBezTo>
                  <a:cubicBezTo>
                    <a:pt x="200276" y="379007"/>
                    <a:pt x="203171" y="351812"/>
                    <a:pt x="204022" y="324513"/>
                  </a:cubicBezTo>
                  <a:cubicBezTo>
                    <a:pt x="207394" y="251863"/>
                    <a:pt x="206250" y="179071"/>
                    <a:pt x="200595" y="10655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130;p24">
              <a:extLst>
                <a:ext uri="{FF2B5EF4-FFF2-40B4-BE49-F238E27FC236}">
                  <a16:creationId xmlns:a16="http://schemas.microsoft.com/office/drawing/2014/main" id="{C344FAC3-392C-48BB-AEAD-5BFB14334243}"/>
                </a:ext>
              </a:extLst>
            </p:cNvPr>
            <p:cNvSpPr/>
            <p:nvPr/>
          </p:nvSpPr>
          <p:spPr>
            <a:xfrm>
              <a:off x="2096876" y="2994106"/>
              <a:ext cx="219176" cy="477454"/>
            </a:xfrm>
            <a:custGeom>
              <a:avLst/>
              <a:gdLst/>
              <a:ahLst/>
              <a:cxnLst/>
              <a:rect l="l" t="t" r="r" b="b"/>
              <a:pathLst>
                <a:path w="219176" h="477454" extrusionOk="0">
                  <a:moveTo>
                    <a:pt x="62274" y="5418"/>
                  </a:moveTo>
                  <a:lnTo>
                    <a:pt x="24773" y="80606"/>
                  </a:lnTo>
                  <a:cubicBezTo>
                    <a:pt x="24773" y="80606"/>
                    <a:pt x="-32337" y="164158"/>
                    <a:pt x="26867" y="378979"/>
                  </a:cubicBezTo>
                  <a:lnTo>
                    <a:pt x="15730" y="445516"/>
                  </a:lnTo>
                  <a:cubicBezTo>
                    <a:pt x="15730" y="445516"/>
                    <a:pt x="127855" y="517377"/>
                    <a:pt x="202953" y="445516"/>
                  </a:cubicBezTo>
                  <a:cubicBezTo>
                    <a:pt x="202953" y="445516"/>
                    <a:pt x="228938" y="247044"/>
                    <a:pt x="215137" y="155508"/>
                  </a:cubicBezTo>
                  <a:cubicBezTo>
                    <a:pt x="207420" y="102867"/>
                    <a:pt x="195743" y="50882"/>
                    <a:pt x="180205" y="0"/>
                  </a:cubicBezTo>
                  <a:cubicBezTo>
                    <a:pt x="180205" y="0"/>
                    <a:pt x="161835" y="20246"/>
                    <a:pt x="67224" y="6844"/>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1131;p24">
              <a:extLst>
                <a:ext uri="{FF2B5EF4-FFF2-40B4-BE49-F238E27FC236}">
                  <a16:creationId xmlns:a16="http://schemas.microsoft.com/office/drawing/2014/main" id="{89C304B0-7C87-48EC-8D0A-426FFF42B7A8}"/>
                </a:ext>
              </a:extLst>
            </p:cNvPr>
            <p:cNvSpPr/>
            <p:nvPr/>
          </p:nvSpPr>
          <p:spPr>
            <a:xfrm>
              <a:off x="2115642" y="2850934"/>
              <a:ext cx="316003" cy="274536"/>
            </a:xfrm>
            <a:custGeom>
              <a:avLst/>
              <a:gdLst/>
              <a:ahLst/>
              <a:cxnLst/>
              <a:rect l="l" t="t" r="r" b="b"/>
              <a:pathLst>
                <a:path w="316003" h="274536" extrusionOk="0">
                  <a:moveTo>
                    <a:pt x="278037" y="202010"/>
                  </a:moveTo>
                  <a:cubicBezTo>
                    <a:pt x="268463" y="202400"/>
                    <a:pt x="258924" y="203417"/>
                    <a:pt x="249482" y="205052"/>
                  </a:cubicBezTo>
                  <a:cubicBezTo>
                    <a:pt x="240488" y="207875"/>
                    <a:pt x="231117" y="209320"/>
                    <a:pt x="221689" y="209329"/>
                  </a:cubicBezTo>
                  <a:cubicBezTo>
                    <a:pt x="211410" y="209329"/>
                    <a:pt x="182760" y="195071"/>
                    <a:pt x="158203" y="177867"/>
                  </a:cubicBezTo>
                  <a:cubicBezTo>
                    <a:pt x="131540" y="157867"/>
                    <a:pt x="108492" y="133467"/>
                    <a:pt x="90052" y="105721"/>
                  </a:cubicBezTo>
                  <a:cubicBezTo>
                    <a:pt x="70714" y="76112"/>
                    <a:pt x="53873" y="44963"/>
                    <a:pt x="39701" y="12568"/>
                  </a:cubicBezTo>
                  <a:cubicBezTo>
                    <a:pt x="31706" y="-10435"/>
                    <a:pt x="31896" y="5249"/>
                    <a:pt x="18285" y="4869"/>
                  </a:cubicBezTo>
                  <a:cubicBezTo>
                    <a:pt x="2199" y="4869"/>
                    <a:pt x="-6367" y="10382"/>
                    <a:pt x="5626" y="41655"/>
                  </a:cubicBezTo>
                  <a:cubicBezTo>
                    <a:pt x="17624" y="74011"/>
                    <a:pt x="34368" y="104419"/>
                    <a:pt x="55311" y="131861"/>
                  </a:cubicBezTo>
                  <a:cubicBezTo>
                    <a:pt x="74979" y="159540"/>
                    <a:pt x="99215" y="183675"/>
                    <a:pt x="126983" y="203246"/>
                  </a:cubicBezTo>
                  <a:cubicBezTo>
                    <a:pt x="151440" y="220356"/>
                    <a:pt x="177868" y="234452"/>
                    <a:pt x="205699" y="245260"/>
                  </a:cubicBezTo>
                  <a:cubicBezTo>
                    <a:pt x="213694" y="248492"/>
                    <a:pt x="218834" y="252959"/>
                    <a:pt x="233301" y="260944"/>
                  </a:cubicBezTo>
                  <a:cubicBezTo>
                    <a:pt x="247832" y="269251"/>
                    <a:pt x="264161" y="273918"/>
                    <a:pt x="280892" y="274536"/>
                  </a:cubicBezTo>
                  <a:cubicBezTo>
                    <a:pt x="294789" y="274536"/>
                    <a:pt x="299929" y="271875"/>
                    <a:pt x="300881" y="269023"/>
                  </a:cubicBezTo>
                  <a:cubicBezTo>
                    <a:pt x="301832" y="266171"/>
                    <a:pt x="299643" y="263035"/>
                    <a:pt x="293266" y="262465"/>
                  </a:cubicBezTo>
                  <a:cubicBezTo>
                    <a:pt x="283123" y="262312"/>
                    <a:pt x="273092" y="260316"/>
                    <a:pt x="263664" y="256571"/>
                  </a:cubicBezTo>
                  <a:cubicBezTo>
                    <a:pt x="263664" y="256571"/>
                    <a:pt x="277466" y="258567"/>
                    <a:pt x="285842" y="258947"/>
                  </a:cubicBezTo>
                  <a:cubicBezTo>
                    <a:pt x="293341" y="259394"/>
                    <a:pt x="300865" y="258814"/>
                    <a:pt x="308210" y="257236"/>
                  </a:cubicBezTo>
                  <a:cubicBezTo>
                    <a:pt x="315253" y="255525"/>
                    <a:pt x="319156" y="245640"/>
                    <a:pt x="312778" y="244880"/>
                  </a:cubicBezTo>
                  <a:cubicBezTo>
                    <a:pt x="306401" y="244119"/>
                    <a:pt x="301166" y="244880"/>
                    <a:pt x="288793" y="244404"/>
                  </a:cubicBezTo>
                  <a:cubicBezTo>
                    <a:pt x="282333" y="243967"/>
                    <a:pt x="275944" y="242788"/>
                    <a:pt x="269756" y="240887"/>
                  </a:cubicBezTo>
                  <a:cubicBezTo>
                    <a:pt x="278072" y="240944"/>
                    <a:pt x="286380" y="240345"/>
                    <a:pt x="294599" y="239081"/>
                  </a:cubicBezTo>
                  <a:cubicBezTo>
                    <a:pt x="301263" y="238425"/>
                    <a:pt x="307602" y="235887"/>
                    <a:pt x="312874" y="231762"/>
                  </a:cubicBezTo>
                  <a:cubicBezTo>
                    <a:pt x="315634" y="229481"/>
                    <a:pt x="316110" y="223112"/>
                    <a:pt x="308019" y="223207"/>
                  </a:cubicBezTo>
                  <a:cubicBezTo>
                    <a:pt x="298031" y="224947"/>
                    <a:pt x="287865" y="225460"/>
                    <a:pt x="277751" y="224728"/>
                  </a:cubicBezTo>
                  <a:cubicBezTo>
                    <a:pt x="267757" y="223302"/>
                    <a:pt x="260809" y="220926"/>
                    <a:pt x="262332" y="219595"/>
                  </a:cubicBezTo>
                  <a:cubicBezTo>
                    <a:pt x="263855" y="218264"/>
                    <a:pt x="269756" y="219595"/>
                    <a:pt x="278132" y="216553"/>
                  </a:cubicBezTo>
                  <a:cubicBezTo>
                    <a:pt x="286508" y="213512"/>
                    <a:pt x="292219" y="206193"/>
                    <a:pt x="290315" y="201915"/>
                  </a:cubicBezTo>
                  <a:cubicBezTo>
                    <a:pt x="288412" y="197638"/>
                    <a:pt x="287079" y="200395"/>
                    <a:pt x="278037" y="20201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1132;p24">
              <a:extLst>
                <a:ext uri="{FF2B5EF4-FFF2-40B4-BE49-F238E27FC236}">
                  <a16:creationId xmlns:a16="http://schemas.microsoft.com/office/drawing/2014/main" id="{CECDEFF4-4230-4247-B65C-CC06A06624E6}"/>
                </a:ext>
              </a:extLst>
            </p:cNvPr>
            <p:cNvSpPr/>
            <p:nvPr/>
          </p:nvSpPr>
          <p:spPr>
            <a:xfrm>
              <a:off x="2110000" y="2833008"/>
              <a:ext cx="75991" cy="89275"/>
            </a:xfrm>
            <a:custGeom>
              <a:avLst/>
              <a:gdLst/>
              <a:ahLst/>
              <a:cxnLst/>
              <a:rect l="l" t="t" r="r" b="b"/>
              <a:pathLst>
                <a:path w="75991" h="89275" extrusionOk="0">
                  <a:moveTo>
                    <a:pt x="18406" y="89237"/>
                  </a:moveTo>
                  <a:cubicBezTo>
                    <a:pt x="18406" y="89237"/>
                    <a:pt x="55147" y="91139"/>
                    <a:pt x="75991" y="68231"/>
                  </a:cubicBezTo>
                  <a:lnTo>
                    <a:pt x="53338" y="20704"/>
                  </a:lnTo>
                  <a:cubicBezTo>
                    <a:pt x="53338" y="20704"/>
                    <a:pt x="42963" y="-5436"/>
                    <a:pt x="18501" y="1028"/>
                  </a:cubicBezTo>
                  <a:cubicBezTo>
                    <a:pt x="-5960" y="7491"/>
                    <a:pt x="-6341" y="42186"/>
                    <a:pt x="18406" y="892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 name="Google Shape;1133;p24">
              <a:extLst>
                <a:ext uri="{FF2B5EF4-FFF2-40B4-BE49-F238E27FC236}">
                  <a16:creationId xmlns:a16="http://schemas.microsoft.com/office/drawing/2014/main" id="{DBF5F6FD-5978-4AC9-874C-542B82F8FE3A}"/>
                </a:ext>
              </a:extLst>
            </p:cNvPr>
            <p:cNvSpPr/>
            <p:nvPr/>
          </p:nvSpPr>
          <p:spPr>
            <a:xfrm>
              <a:off x="2246717" y="2802864"/>
              <a:ext cx="61392" cy="64630"/>
            </a:xfrm>
            <a:custGeom>
              <a:avLst/>
              <a:gdLst/>
              <a:ahLst/>
              <a:cxnLst/>
              <a:rect l="l" t="t" r="r" b="b"/>
              <a:pathLst>
                <a:path w="61392" h="64630" extrusionOk="0">
                  <a:moveTo>
                    <a:pt x="0" y="469"/>
                  </a:moveTo>
                  <a:cubicBezTo>
                    <a:pt x="0" y="469"/>
                    <a:pt x="29792" y="-9036"/>
                    <a:pt x="61392" y="57501"/>
                  </a:cubicBezTo>
                  <a:lnTo>
                    <a:pt x="49590" y="64630"/>
                  </a:lnTo>
                  <a:cubicBezTo>
                    <a:pt x="49590" y="64630"/>
                    <a:pt x="18465" y="17294"/>
                    <a:pt x="0" y="46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1134;p24">
              <a:extLst>
                <a:ext uri="{FF2B5EF4-FFF2-40B4-BE49-F238E27FC236}">
                  <a16:creationId xmlns:a16="http://schemas.microsoft.com/office/drawing/2014/main" id="{CAD6B6EA-9F13-4EA2-AB94-4FAFFEFEF402}"/>
                </a:ext>
              </a:extLst>
            </p:cNvPr>
            <p:cNvSpPr/>
            <p:nvPr/>
          </p:nvSpPr>
          <p:spPr>
            <a:xfrm>
              <a:off x="2092047" y="1119152"/>
              <a:ext cx="668082" cy="515307"/>
            </a:xfrm>
            <a:custGeom>
              <a:avLst/>
              <a:gdLst/>
              <a:ahLst/>
              <a:cxnLst/>
              <a:rect l="l" t="t" r="r" b="b"/>
              <a:pathLst>
                <a:path w="668082" h="515307" extrusionOk="0">
                  <a:moveTo>
                    <a:pt x="668083" y="310182"/>
                  </a:moveTo>
                  <a:lnTo>
                    <a:pt x="141345" y="6010"/>
                  </a:lnTo>
                  <a:lnTo>
                    <a:pt x="139346" y="4869"/>
                  </a:lnTo>
                  <a:lnTo>
                    <a:pt x="139346" y="4869"/>
                  </a:lnTo>
                  <a:cubicBezTo>
                    <a:pt x="124498" y="-3020"/>
                    <a:pt x="104415" y="-1594"/>
                    <a:pt x="82237" y="11143"/>
                  </a:cubicBezTo>
                  <a:cubicBezTo>
                    <a:pt x="36835" y="37378"/>
                    <a:pt x="0" y="101064"/>
                    <a:pt x="0" y="153723"/>
                  </a:cubicBezTo>
                  <a:cubicBezTo>
                    <a:pt x="0" y="180814"/>
                    <a:pt x="9994" y="199539"/>
                    <a:pt x="25890" y="207619"/>
                  </a:cubicBezTo>
                  <a:lnTo>
                    <a:pt x="559765" y="515307"/>
                  </a:ln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1135;p24">
              <a:extLst>
                <a:ext uri="{FF2B5EF4-FFF2-40B4-BE49-F238E27FC236}">
                  <a16:creationId xmlns:a16="http://schemas.microsoft.com/office/drawing/2014/main" id="{CD0A0281-29A9-4489-96AF-FE8B5D7F72CE}"/>
                </a:ext>
              </a:extLst>
            </p:cNvPr>
            <p:cNvSpPr/>
            <p:nvPr/>
          </p:nvSpPr>
          <p:spPr>
            <a:xfrm rot="-3598236">
              <a:off x="2590249" y="1465200"/>
              <a:ext cx="232417" cy="133906"/>
            </a:xfrm>
            <a:custGeom>
              <a:avLst/>
              <a:gdLst/>
              <a:ahLst/>
              <a:cxnLst/>
              <a:rect l="l" t="t" r="r" b="b"/>
              <a:pathLst>
                <a:path w="232624" h="134025" extrusionOk="0">
                  <a:moveTo>
                    <a:pt x="232625" y="67013"/>
                  </a:moveTo>
                  <a:cubicBezTo>
                    <a:pt x="232625" y="104023"/>
                    <a:pt x="180550" y="134026"/>
                    <a:pt x="116312" y="134026"/>
                  </a:cubicBezTo>
                  <a:cubicBezTo>
                    <a:pt x="52075" y="134026"/>
                    <a:pt x="0" y="104023"/>
                    <a:pt x="0" y="67013"/>
                  </a:cubicBezTo>
                  <a:cubicBezTo>
                    <a:pt x="0" y="30003"/>
                    <a:pt x="52075" y="0"/>
                    <a:pt x="116312" y="0"/>
                  </a:cubicBezTo>
                  <a:cubicBezTo>
                    <a:pt x="180550" y="0"/>
                    <a:pt x="232625" y="30003"/>
                    <a:pt x="232625" y="67013"/>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1136;p24">
              <a:extLst>
                <a:ext uri="{FF2B5EF4-FFF2-40B4-BE49-F238E27FC236}">
                  <a16:creationId xmlns:a16="http://schemas.microsoft.com/office/drawing/2014/main" id="{A306D521-3FAB-4BBB-BD0C-29195FD32C3F}"/>
                </a:ext>
              </a:extLst>
            </p:cNvPr>
            <p:cNvSpPr/>
            <p:nvPr/>
          </p:nvSpPr>
          <p:spPr>
            <a:xfrm>
              <a:off x="2667422" y="1490358"/>
              <a:ext cx="274409" cy="269191"/>
            </a:xfrm>
            <a:custGeom>
              <a:avLst/>
              <a:gdLst/>
              <a:ahLst/>
              <a:cxnLst/>
              <a:rect l="l" t="t" r="r" b="b"/>
              <a:pathLst>
                <a:path w="274409" h="269191" extrusionOk="0">
                  <a:moveTo>
                    <a:pt x="274410" y="269192"/>
                  </a:moveTo>
                  <a:lnTo>
                    <a:pt x="0" y="111023"/>
                  </a:lnTo>
                  <a:lnTo>
                    <a:pt x="0" y="0"/>
                  </a:lnTo>
                  <a:lnTo>
                    <a:pt x="274410" y="158264"/>
                  </a:lnTo>
                  <a:lnTo>
                    <a:pt x="274410" y="269192"/>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1137;p24">
              <a:extLst>
                <a:ext uri="{FF2B5EF4-FFF2-40B4-BE49-F238E27FC236}">
                  <a16:creationId xmlns:a16="http://schemas.microsoft.com/office/drawing/2014/main" id="{B4A116A3-B510-4BFC-A00E-9B10117ABACC}"/>
                </a:ext>
              </a:extLst>
            </p:cNvPr>
            <p:cNvSpPr/>
            <p:nvPr/>
          </p:nvSpPr>
          <p:spPr>
            <a:xfrm>
              <a:off x="2667422" y="1454143"/>
              <a:ext cx="337610" cy="194669"/>
            </a:xfrm>
            <a:custGeom>
              <a:avLst/>
              <a:gdLst/>
              <a:ahLst/>
              <a:cxnLst/>
              <a:rect l="l" t="t" r="r" b="b"/>
              <a:pathLst>
                <a:path w="337610" h="194669" extrusionOk="0">
                  <a:moveTo>
                    <a:pt x="274410" y="194670"/>
                  </a:moveTo>
                  <a:lnTo>
                    <a:pt x="0" y="36501"/>
                  </a:lnTo>
                  <a:lnTo>
                    <a:pt x="63201" y="0"/>
                  </a:lnTo>
                  <a:lnTo>
                    <a:pt x="337611" y="158264"/>
                  </a:lnTo>
                  <a:lnTo>
                    <a:pt x="274410" y="194670"/>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1138;p24">
              <a:extLst>
                <a:ext uri="{FF2B5EF4-FFF2-40B4-BE49-F238E27FC236}">
                  <a16:creationId xmlns:a16="http://schemas.microsoft.com/office/drawing/2014/main" id="{6F7F41B1-0DCD-41DB-90DB-2BB18F1526F4}"/>
                </a:ext>
              </a:extLst>
            </p:cNvPr>
            <p:cNvSpPr/>
            <p:nvPr/>
          </p:nvSpPr>
          <p:spPr>
            <a:xfrm rot="-1801764">
              <a:off x="2968958" y="1259916"/>
              <a:ext cx="690027" cy="1193572"/>
            </a:xfrm>
            <a:custGeom>
              <a:avLst/>
              <a:gdLst/>
              <a:ahLst/>
              <a:cxnLst/>
              <a:rect l="l" t="t" r="r" b="b"/>
              <a:pathLst>
                <a:path w="690640" h="1194633" extrusionOk="0">
                  <a:moveTo>
                    <a:pt x="690640" y="597317"/>
                  </a:moveTo>
                  <a:cubicBezTo>
                    <a:pt x="690640" y="927206"/>
                    <a:pt x="536035" y="1194633"/>
                    <a:pt x="345320" y="1194633"/>
                  </a:cubicBezTo>
                  <a:cubicBezTo>
                    <a:pt x="154605" y="1194633"/>
                    <a:pt x="0" y="927206"/>
                    <a:pt x="0" y="597317"/>
                  </a:cubicBezTo>
                  <a:cubicBezTo>
                    <a:pt x="0" y="267428"/>
                    <a:pt x="154605" y="0"/>
                    <a:pt x="345320" y="0"/>
                  </a:cubicBezTo>
                  <a:cubicBezTo>
                    <a:pt x="536035" y="0"/>
                    <a:pt x="690640" y="267428"/>
                    <a:pt x="690640" y="597317"/>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1139;p24">
              <a:extLst>
                <a:ext uri="{FF2B5EF4-FFF2-40B4-BE49-F238E27FC236}">
                  <a16:creationId xmlns:a16="http://schemas.microsoft.com/office/drawing/2014/main" id="{CE9743D4-D5EC-436B-B3B8-F03217DF45CF}"/>
                </a:ext>
              </a:extLst>
            </p:cNvPr>
            <p:cNvSpPr/>
            <p:nvPr/>
          </p:nvSpPr>
          <p:spPr>
            <a:xfrm>
              <a:off x="2858071" y="1161854"/>
              <a:ext cx="1027965" cy="1324206"/>
            </a:xfrm>
            <a:custGeom>
              <a:avLst/>
              <a:gdLst/>
              <a:ahLst/>
              <a:cxnLst/>
              <a:rect l="l" t="t" r="r" b="b"/>
              <a:pathLst>
                <a:path w="1027965" h="1324206" extrusionOk="0">
                  <a:moveTo>
                    <a:pt x="513983" y="1254422"/>
                  </a:moveTo>
                  <a:cubicBezTo>
                    <a:pt x="230816" y="1091119"/>
                    <a:pt x="0" y="692560"/>
                    <a:pt x="0" y="365955"/>
                  </a:cubicBezTo>
                  <a:cubicBezTo>
                    <a:pt x="0" y="39351"/>
                    <a:pt x="230436" y="-93439"/>
                    <a:pt x="513983" y="69863"/>
                  </a:cubicBezTo>
                  <a:cubicBezTo>
                    <a:pt x="797530" y="233165"/>
                    <a:pt x="1027966" y="631725"/>
                    <a:pt x="1027966" y="958234"/>
                  </a:cubicBezTo>
                  <a:cubicBezTo>
                    <a:pt x="1027966" y="1284744"/>
                    <a:pt x="797245" y="1417629"/>
                    <a:pt x="513983" y="1254422"/>
                  </a:cubicBezTo>
                  <a:close/>
                  <a:moveTo>
                    <a:pt x="513983" y="256929"/>
                  </a:moveTo>
                  <a:cubicBezTo>
                    <a:pt x="320192" y="145146"/>
                    <a:pt x="162571" y="236017"/>
                    <a:pt x="162571" y="459488"/>
                  </a:cubicBezTo>
                  <a:cubicBezTo>
                    <a:pt x="162571" y="682959"/>
                    <a:pt x="320192" y="955668"/>
                    <a:pt x="513983" y="1067831"/>
                  </a:cubicBezTo>
                  <a:cubicBezTo>
                    <a:pt x="707773" y="1179995"/>
                    <a:pt x="865395" y="1088648"/>
                    <a:pt x="865395" y="865272"/>
                  </a:cubicBezTo>
                  <a:cubicBezTo>
                    <a:pt x="865395" y="641896"/>
                    <a:pt x="707773" y="368617"/>
                    <a:pt x="513983" y="256929"/>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1140;p24">
              <a:extLst>
                <a:ext uri="{FF2B5EF4-FFF2-40B4-BE49-F238E27FC236}">
                  <a16:creationId xmlns:a16="http://schemas.microsoft.com/office/drawing/2014/main" id="{030CD268-95B7-432F-BB45-6C3303D1BC4C}"/>
                </a:ext>
              </a:extLst>
            </p:cNvPr>
            <p:cNvSpPr/>
            <p:nvPr/>
          </p:nvSpPr>
          <p:spPr>
            <a:xfrm>
              <a:off x="2800391" y="1195123"/>
              <a:ext cx="1027965" cy="1324248"/>
            </a:xfrm>
            <a:custGeom>
              <a:avLst/>
              <a:gdLst/>
              <a:ahLst/>
              <a:cxnLst/>
              <a:rect l="l" t="t" r="r" b="b"/>
              <a:pathLst>
                <a:path w="1027965" h="1324248" extrusionOk="0">
                  <a:moveTo>
                    <a:pt x="513983" y="1254422"/>
                  </a:moveTo>
                  <a:cubicBezTo>
                    <a:pt x="230721" y="1091119"/>
                    <a:pt x="0" y="692560"/>
                    <a:pt x="0" y="365955"/>
                  </a:cubicBezTo>
                  <a:cubicBezTo>
                    <a:pt x="0" y="39351"/>
                    <a:pt x="230341" y="-93439"/>
                    <a:pt x="513983" y="69863"/>
                  </a:cubicBezTo>
                  <a:cubicBezTo>
                    <a:pt x="797625" y="233165"/>
                    <a:pt x="1027966" y="631725"/>
                    <a:pt x="1027966" y="958234"/>
                  </a:cubicBezTo>
                  <a:cubicBezTo>
                    <a:pt x="1027966" y="1284744"/>
                    <a:pt x="797149" y="1417724"/>
                    <a:pt x="513983" y="1254422"/>
                  </a:cubicBezTo>
                  <a:close/>
                  <a:moveTo>
                    <a:pt x="513983" y="256929"/>
                  </a:moveTo>
                  <a:cubicBezTo>
                    <a:pt x="320192" y="145146"/>
                    <a:pt x="162571" y="236017"/>
                    <a:pt x="162571" y="459488"/>
                  </a:cubicBezTo>
                  <a:cubicBezTo>
                    <a:pt x="162571" y="682959"/>
                    <a:pt x="320192" y="955668"/>
                    <a:pt x="513983" y="1067831"/>
                  </a:cubicBezTo>
                  <a:cubicBezTo>
                    <a:pt x="707773" y="1179995"/>
                    <a:pt x="865395" y="1088648"/>
                    <a:pt x="865395" y="865272"/>
                  </a:cubicBezTo>
                  <a:cubicBezTo>
                    <a:pt x="865395" y="641896"/>
                    <a:pt x="707773" y="368617"/>
                    <a:pt x="513983" y="25692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1928693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114" name="Imagen 113" descr="Imagen que contiene dibujo, alimentos, señal&#10;&#10;Descripción generada automáticamente">
            <a:extLst>
              <a:ext uri="{FF2B5EF4-FFF2-40B4-BE49-F238E27FC236}">
                <a16:creationId xmlns:a16="http://schemas.microsoft.com/office/drawing/2014/main" id="{223251C7-4647-487C-B0B3-E29CD92016A7}"/>
              </a:ext>
            </a:extLst>
          </p:cNvPr>
          <p:cNvPicPr>
            <a:picLocks noChangeAspect="1"/>
          </p:cNvPicPr>
          <p:nvPr/>
        </p:nvPicPr>
        <p:blipFill>
          <a:blip r:embed="rId3"/>
          <a:stretch>
            <a:fillRect/>
          </a:stretch>
        </p:blipFill>
        <p:spPr>
          <a:xfrm>
            <a:off x="114415" y="4383262"/>
            <a:ext cx="1630302" cy="891571"/>
          </a:xfrm>
          <a:prstGeom prst="rect">
            <a:avLst/>
          </a:prstGeom>
        </p:spPr>
      </p:pic>
      <p:sp>
        <p:nvSpPr>
          <p:cNvPr id="3" name="Rectangle 1">
            <a:extLst>
              <a:ext uri="{FF2B5EF4-FFF2-40B4-BE49-F238E27FC236}">
                <a16:creationId xmlns:a16="http://schemas.microsoft.com/office/drawing/2014/main" id="{E0BF6D78-49D1-4FD3-BD3C-F536D08085E8}"/>
              </a:ext>
            </a:extLst>
          </p:cNvPr>
          <p:cNvSpPr>
            <a:spLocks noChangeArrowheads="1"/>
          </p:cNvSpPr>
          <p:nvPr/>
        </p:nvSpPr>
        <p:spPr bwMode="auto">
          <a:xfrm>
            <a:off x="885036" y="889396"/>
            <a:ext cx="8011136"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s-ES_tradnl" sz="1800" dirty="0">
                <a:solidFill>
                  <a:schemeClr val="dk1"/>
                </a:solidFill>
                <a:latin typeface="Barlow Light"/>
                <a:sym typeface="Barlow Light"/>
              </a:rPr>
              <a:t>Este tipo de Malware está relacionado con los avances en la </a:t>
            </a:r>
            <a:r>
              <a:rPr lang="es-ES" altLang="es-ES_tradnl" sz="1800" b="1" dirty="0">
                <a:solidFill>
                  <a:schemeClr val="dk1"/>
                </a:solidFill>
                <a:latin typeface="Barlow Light"/>
                <a:sym typeface="Barlow Light"/>
              </a:rPr>
              <a:t>criptografía, </a:t>
            </a:r>
            <a:r>
              <a:rPr lang="es-ES" altLang="es-ES_tradnl" sz="1800" dirty="0">
                <a:solidFill>
                  <a:schemeClr val="dk1"/>
                </a:solidFill>
                <a:latin typeface="Barlow Light"/>
                <a:sym typeface="Barlow Light"/>
              </a:rPr>
              <a:t>permite una alta rentabilidad económica a los ciberdelincuentes por la gran facilidad para ocultarse. </a:t>
            </a:r>
          </a:p>
          <a:p>
            <a:pPr marL="0" marR="0" lvl="0" indent="0" algn="l" defTabSz="914400" rtl="0" eaLnBrk="0" fontAlgn="base" latinLnBrk="0" hangingPunct="0">
              <a:lnSpc>
                <a:spcPct val="100000"/>
              </a:lnSpc>
              <a:spcBef>
                <a:spcPct val="0"/>
              </a:spcBef>
              <a:spcAft>
                <a:spcPct val="0"/>
              </a:spcAft>
              <a:buClrTx/>
              <a:buSzTx/>
              <a:buFontTx/>
              <a:buNone/>
              <a:tabLst/>
            </a:pPr>
            <a:r>
              <a:rPr lang="es-ES" altLang="es-ES_tradnl" sz="1800" dirty="0">
                <a:solidFill>
                  <a:schemeClr val="dk1"/>
                </a:solidFill>
                <a:latin typeface="Barlow Light"/>
                <a:sym typeface="Barlow Light"/>
              </a:rPr>
              <a:t>El </a:t>
            </a:r>
            <a:r>
              <a:rPr lang="es-ES" altLang="es-ES_tradnl" sz="1800" dirty="0" err="1">
                <a:solidFill>
                  <a:schemeClr val="dk1"/>
                </a:solidFill>
                <a:latin typeface="Barlow Light"/>
                <a:sym typeface="Barlow Light"/>
              </a:rPr>
              <a:t>Ramsonware</a:t>
            </a:r>
            <a:r>
              <a:rPr lang="es-ES" altLang="es-ES_tradnl" sz="1800" dirty="0">
                <a:solidFill>
                  <a:schemeClr val="dk1"/>
                </a:solidFill>
                <a:latin typeface="Barlow Light"/>
                <a:sym typeface="Barlow Light"/>
              </a:rPr>
              <a:t> afecta a todo tipo de equipos: Ordenadores sobremesa, portátiles, móviles, todo tipo de servidores…</a:t>
            </a:r>
          </a:p>
          <a:p>
            <a:pPr marL="0" marR="0" lvl="0" indent="0" algn="l" defTabSz="914400" rtl="0" eaLnBrk="0" fontAlgn="base" latinLnBrk="0" hangingPunct="0">
              <a:lnSpc>
                <a:spcPct val="100000"/>
              </a:lnSpc>
              <a:spcBef>
                <a:spcPct val="0"/>
              </a:spcBef>
              <a:spcAft>
                <a:spcPct val="0"/>
              </a:spcAft>
              <a:buClrTx/>
              <a:buSzTx/>
              <a:buFontTx/>
              <a:buNone/>
              <a:tabLst/>
            </a:pPr>
            <a:endParaRPr lang="es-ES" altLang="es-ES_tradnl" sz="1800" dirty="0">
              <a:solidFill>
                <a:schemeClr val="dk1"/>
              </a:solidFill>
              <a:latin typeface="Barlow Light"/>
              <a:sym typeface="Barlow Light"/>
            </a:endParaRPr>
          </a:p>
          <a:p>
            <a:pPr marL="0" marR="0" lvl="0" indent="0" algn="l" defTabSz="914400" rtl="0" eaLnBrk="0" fontAlgn="base" latinLnBrk="0" hangingPunct="0">
              <a:lnSpc>
                <a:spcPct val="100000"/>
              </a:lnSpc>
              <a:spcBef>
                <a:spcPct val="0"/>
              </a:spcBef>
              <a:spcAft>
                <a:spcPct val="0"/>
              </a:spcAft>
              <a:buClrTx/>
              <a:buSzTx/>
              <a:buFontTx/>
              <a:buNone/>
              <a:tabLst/>
            </a:pPr>
            <a:r>
              <a:rPr lang="es-ES" altLang="es-ES_tradnl" sz="1800" dirty="0">
                <a:solidFill>
                  <a:schemeClr val="dk1"/>
                </a:solidFill>
                <a:latin typeface="Barlow Light"/>
                <a:sym typeface="Barlow Light"/>
              </a:rPr>
              <a:t>Este tipo de Malware se puede propagar de diversas maneras:</a:t>
            </a:r>
          </a:p>
          <a:p>
            <a:pPr marL="285750" marR="0" lvl="0" indent="-285750" algn="l" defTabSz="914400" rtl="0" eaLnBrk="0" fontAlgn="base" latinLnBrk="0" hangingPunct="0">
              <a:lnSpc>
                <a:spcPct val="100000"/>
              </a:lnSpc>
              <a:spcBef>
                <a:spcPct val="0"/>
              </a:spcBef>
              <a:spcAft>
                <a:spcPct val="0"/>
              </a:spcAft>
              <a:buClr>
                <a:schemeClr val="accent1"/>
              </a:buClr>
              <a:buSzTx/>
              <a:buFont typeface="Wingdings" panose="05000000000000000000" pitchFamily="2" charset="2"/>
              <a:buChar char="ü"/>
              <a:tabLst/>
            </a:pPr>
            <a:r>
              <a:rPr lang="es-ES" altLang="es-ES_tradnl" sz="1800" b="1" dirty="0">
                <a:solidFill>
                  <a:schemeClr val="dk1"/>
                </a:solidFill>
                <a:latin typeface="Barlow Light"/>
                <a:sym typeface="Barlow Light"/>
              </a:rPr>
              <a:t>Vulnerabilidades o malas configuraciones de Software</a:t>
            </a:r>
          </a:p>
          <a:p>
            <a:pPr marL="285750" marR="0" lvl="0" indent="-285750" algn="l" defTabSz="914400" rtl="0" eaLnBrk="0" fontAlgn="base" latinLnBrk="0" hangingPunct="0">
              <a:lnSpc>
                <a:spcPct val="100000"/>
              </a:lnSpc>
              <a:spcBef>
                <a:spcPct val="0"/>
              </a:spcBef>
              <a:spcAft>
                <a:spcPct val="0"/>
              </a:spcAft>
              <a:buClr>
                <a:schemeClr val="accent1"/>
              </a:buClr>
              <a:buSzTx/>
              <a:buFont typeface="Wingdings" panose="05000000000000000000" pitchFamily="2" charset="2"/>
              <a:buChar char="ü"/>
              <a:tabLst/>
            </a:pPr>
            <a:r>
              <a:rPr lang="es-ES" altLang="es-ES_tradnl" sz="1800" b="1" dirty="0">
                <a:solidFill>
                  <a:schemeClr val="dk1"/>
                </a:solidFill>
                <a:latin typeface="Barlow Light"/>
                <a:sym typeface="Barlow Light"/>
              </a:rPr>
              <a:t>Actualizaciones falsas de los programas que usamos</a:t>
            </a:r>
          </a:p>
          <a:p>
            <a:pPr marL="285750" marR="0" lvl="0" indent="-285750" algn="l" defTabSz="914400" rtl="0" eaLnBrk="0" fontAlgn="base" latinLnBrk="0" hangingPunct="0">
              <a:lnSpc>
                <a:spcPct val="100000"/>
              </a:lnSpc>
              <a:spcBef>
                <a:spcPct val="0"/>
              </a:spcBef>
              <a:spcAft>
                <a:spcPct val="0"/>
              </a:spcAft>
              <a:buClr>
                <a:schemeClr val="accent1"/>
              </a:buClr>
              <a:buSzTx/>
              <a:buFont typeface="Wingdings" panose="05000000000000000000" pitchFamily="2" charset="2"/>
              <a:buChar char="ü"/>
              <a:tabLst/>
            </a:pPr>
            <a:r>
              <a:rPr lang="es-ES" altLang="es-ES_tradnl" sz="1800" b="1" dirty="0">
                <a:solidFill>
                  <a:schemeClr val="dk1"/>
                </a:solidFill>
                <a:latin typeface="Barlow Light"/>
                <a:sym typeface="Barlow Light"/>
              </a:rPr>
              <a:t>Canales de descarga no confiables</a:t>
            </a:r>
          </a:p>
          <a:p>
            <a:pPr marL="285750" marR="0" lvl="0" indent="-285750" algn="l" defTabSz="914400" rtl="0" eaLnBrk="0" fontAlgn="base" latinLnBrk="0" hangingPunct="0">
              <a:lnSpc>
                <a:spcPct val="100000"/>
              </a:lnSpc>
              <a:spcBef>
                <a:spcPct val="0"/>
              </a:spcBef>
              <a:spcAft>
                <a:spcPct val="0"/>
              </a:spcAft>
              <a:buClr>
                <a:schemeClr val="accent1"/>
              </a:buClr>
              <a:buSzTx/>
              <a:buFont typeface="Wingdings" panose="05000000000000000000" pitchFamily="2" charset="2"/>
              <a:buChar char="ü"/>
              <a:tabLst/>
            </a:pPr>
            <a:r>
              <a:rPr lang="es-ES" altLang="es-ES_tradnl" sz="1800" b="1" dirty="0">
                <a:solidFill>
                  <a:schemeClr val="dk1"/>
                </a:solidFill>
                <a:latin typeface="Barlow Light"/>
                <a:sym typeface="Barlow Light"/>
              </a:rPr>
              <a:t>Herramientas de activación no oficiales (cracking)</a:t>
            </a:r>
            <a:endParaRPr lang="es-ES_tradnl" altLang="es-ES_tradnl" sz="1800" b="1" dirty="0">
              <a:solidFill>
                <a:schemeClr val="dk1"/>
              </a:solidFill>
              <a:latin typeface="Barlow Light"/>
              <a:sym typeface="Barlow Light"/>
            </a:endParaRPr>
          </a:p>
        </p:txBody>
      </p:sp>
    </p:spTree>
    <p:extLst>
      <p:ext uri="{BB962C8B-B14F-4D97-AF65-F5344CB8AC3E}">
        <p14:creationId xmlns:p14="http://schemas.microsoft.com/office/powerpoint/2010/main" val="3617695252"/>
      </p:ext>
    </p:extLst>
  </p:cSld>
  <p:clrMapOvr>
    <a:masterClrMapping/>
  </p:clrMapOvr>
</p:sld>
</file>

<file path=ppt/theme/theme1.xml><?xml version="1.0" encoding="utf-8"?>
<a:theme xmlns:a="http://schemas.openxmlformats.org/drawingml/2006/main" name="Gaoler template">
  <a:themeElements>
    <a:clrScheme name="Custom 347">
      <a:dk1>
        <a:srgbClr val="3A3F50"/>
      </a:dk1>
      <a:lt1>
        <a:srgbClr val="FFFFFF"/>
      </a:lt1>
      <a:dk2>
        <a:srgbClr val="757B89"/>
      </a:dk2>
      <a:lt2>
        <a:srgbClr val="E9EAF2"/>
      </a:lt2>
      <a:accent1>
        <a:srgbClr val="00B5DD"/>
      </a:accent1>
      <a:accent2>
        <a:srgbClr val="007BB9"/>
      </a:accent2>
      <a:accent3>
        <a:srgbClr val="8C50FF"/>
      </a:accent3>
      <a:accent4>
        <a:srgbClr val="FF4D4D"/>
      </a:accent4>
      <a:accent5>
        <a:srgbClr val="F9CB07"/>
      </a:accent5>
      <a:accent6>
        <a:srgbClr val="A6CE28"/>
      </a:accent6>
      <a:hlink>
        <a:srgbClr val="007BB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1619</TotalTime>
  <Words>1448</Words>
  <Application>Microsoft Office PowerPoint</Application>
  <PresentationFormat>Presentación en pantalla (16:9)</PresentationFormat>
  <Paragraphs>100</Paragraphs>
  <Slides>20</Slides>
  <Notes>20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20</vt:i4>
      </vt:variant>
    </vt:vector>
  </HeadingPairs>
  <TitlesOfParts>
    <vt:vector size="28" baseType="lpstr">
      <vt:lpstr>Calibri</vt:lpstr>
      <vt:lpstr>Barlow Light</vt:lpstr>
      <vt:lpstr>Symbol</vt:lpstr>
      <vt:lpstr>Arial</vt:lpstr>
      <vt:lpstr>Wingdings</vt:lpstr>
      <vt:lpstr>Raleway Thin</vt:lpstr>
      <vt:lpstr>Barlow</vt:lpstr>
      <vt:lpstr>Gaoler template</vt:lpstr>
      <vt:lpstr>“Ciberseguridad enfocada a pymes:  cómo proteger a tu empresa de un ciberataque”</vt:lpstr>
      <vt:lpstr>¡HOLA!</vt:lpstr>
      <vt:lpstr>¿Qué vamos a ver hoy?</vt:lpstr>
      <vt:lpstr>Cuestiones generales. Phising y Ramsonware. ¿Cómo protegerme?</vt:lpstr>
      <vt:lpstr>Ciberseguridad</vt:lpstr>
      <vt:lpstr>Phising y Ramsonware, los ataques más frecuentes</vt:lpstr>
      <vt:lpstr>Claves de la ciberseguridad, como protegerme</vt:lpstr>
      <vt:lpstr>Tipos de Ramsonware y cómo se presentan en tu equipo</vt:lpstr>
      <vt:lpstr>Presentación de PowerPoint</vt:lpstr>
      <vt:lpstr>Los atacantes intentan llevarnos desde enlaces o archivo adjuntos a sitios web donde nos intentaran infectar.   Hay diferentes tipos de Ramsomweare:</vt:lpstr>
      <vt:lpstr>Teletrabajo y ciberseguridad. ¿Cómo protegernos en casa?</vt:lpstr>
      <vt:lpstr>Presentación de PowerPoint</vt:lpstr>
      <vt:lpstr>Los errores más repetidos son:</vt:lpstr>
      <vt:lpstr>Plan de respuesta inmediata frente a un ciberataque. </vt:lpstr>
      <vt:lpstr>Una acción de carácter preventivo es la de contar con un plan de actuación o respuesta ante incidentes.  Este plan debe tener las siguientes fases:</vt:lpstr>
      <vt:lpstr>Para realizar este plan de respuesta ante incidentes, es necesario realizar auditorías periódicas en la empresa para escanear posibles fallas en nuestros sistemas:</vt:lpstr>
      <vt:lpstr>Un buen plan de respuesta puede ser el siguiente:</vt:lpstr>
      <vt:lpstr>Plan de actuación si te han hackeado. Lo más importante.</vt:lpstr>
      <vt:lpstr>¿Qué hacer si me afecta?</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para sacar el máximo rendimiento a Excel”</dc:title>
  <cp:lastModifiedBy>Soporte Técnico Cosmomedia</cp:lastModifiedBy>
  <cp:revision>30</cp:revision>
  <dcterms:modified xsi:type="dcterms:W3CDTF">2021-09-16T11:04:43Z</dcterms:modified>
</cp:coreProperties>
</file>